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7" r:id="rId5"/>
    <p:sldId id="258" r:id="rId6"/>
    <p:sldId id="260" r:id="rId7"/>
    <p:sldId id="266" r:id="rId8"/>
    <p:sldId id="267" r:id="rId9"/>
    <p:sldId id="264" r:id="rId10"/>
    <p:sldId id="265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4833B64-661B-F8A1-63C6-B45372782B4E}" name="Simons, PCPM (Pascal)" initials="SP" userId="S::p.simons@svn.nl::0cfc8f48-86cc-4040-a012-6653fcb04843" providerId="AD"/>
  <p188:author id="{B959F785-8B34-101D-ABF6-7BF4BC42F08C}" name="Schrama, FS (Francis)" initials="SF" userId="S::f.schrama@svn.nl::beff4498-11c8-4c29-9c6f-cc00ce80f331" providerId="AD"/>
  <p188:author id="{EC33E7DB-4701-6FEC-E877-E70C0265DF83}" name="Sennef, EM (Esther)" initials="SE" userId="S::e.sennef@svn.nl::f576b0be-a8c1-45a0-a1ad-d038f9ffe24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17EE42-C5D7-4A71-BB56-6D91FB6E1A24}" v="3" dt="2025-07-01T10:01:32.5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541E6-D724-3C49-9E51-0D2E16BD41F1}" type="datetimeFigureOut">
              <a:rPr lang="nl-NL" smtClean="0"/>
              <a:t>1-7-2025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CCAC3-E17E-974E-BB11-EFF9779239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3570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14" Type="http://schemas.openxmlformats.org/officeDocument/2006/relationships/image" Target="../media/image3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bject 4">
            <a:extLst>
              <a:ext uri="{FF2B5EF4-FFF2-40B4-BE49-F238E27FC236}">
                <a16:creationId xmlns:a16="http://schemas.microsoft.com/office/drawing/2014/main" id="{B7079D94-2F7C-8207-3F7F-269762DB724E}"/>
              </a:ext>
            </a:extLst>
          </p:cNvPr>
          <p:cNvSpPr/>
          <p:nvPr userDrawn="1"/>
        </p:nvSpPr>
        <p:spPr>
          <a:xfrm>
            <a:off x="0" y="0"/>
            <a:ext cx="12193270" cy="1515745"/>
          </a:xfrm>
          <a:custGeom>
            <a:avLst/>
            <a:gdLst/>
            <a:ahLst/>
            <a:cxnLst/>
            <a:rect l="l" t="t" r="r" b="b"/>
            <a:pathLst>
              <a:path w="12193270" h="1515745">
                <a:moveTo>
                  <a:pt x="12193206" y="0"/>
                </a:moveTo>
                <a:lnTo>
                  <a:pt x="0" y="0"/>
                </a:lnTo>
                <a:lnTo>
                  <a:pt x="0" y="1515160"/>
                </a:lnTo>
                <a:lnTo>
                  <a:pt x="12193206" y="1515160"/>
                </a:lnTo>
                <a:lnTo>
                  <a:pt x="121932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5">
            <a:extLst>
              <a:ext uri="{FF2B5EF4-FFF2-40B4-BE49-F238E27FC236}">
                <a16:creationId xmlns:a16="http://schemas.microsoft.com/office/drawing/2014/main" id="{8E34B941-8285-85C3-95F2-27891A84AABB}"/>
              </a:ext>
            </a:extLst>
          </p:cNvPr>
          <p:cNvSpPr/>
          <p:nvPr userDrawn="1"/>
        </p:nvSpPr>
        <p:spPr>
          <a:xfrm>
            <a:off x="0" y="1515160"/>
            <a:ext cx="12193270" cy="5342890"/>
          </a:xfrm>
          <a:custGeom>
            <a:avLst/>
            <a:gdLst/>
            <a:ahLst/>
            <a:cxnLst/>
            <a:rect l="l" t="t" r="r" b="b"/>
            <a:pathLst>
              <a:path w="12193270" h="5342890">
                <a:moveTo>
                  <a:pt x="4782604" y="0"/>
                </a:moveTo>
                <a:lnTo>
                  <a:pt x="0" y="0"/>
                </a:lnTo>
                <a:lnTo>
                  <a:pt x="0" y="5342839"/>
                </a:lnTo>
                <a:lnTo>
                  <a:pt x="4782604" y="5342839"/>
                </a:lnTo>
                <a:lnTo>
                  <a:pt x="4782604" y="0"/>
                </a:lnTo>
                <a:close/>
              </a:path>
              <a:path w="12193270" h="5342890">
                <a:moveTo>
                  <a:pt x="12193207" y="0"/>
                </a:moveTo>
                <a:lnTo>
                  <a:pt x="10785602" y="0"/>
                </a:lnTo>
                <a:lnTo>
                  <a:pt x="10785602" y="5342839"/>
                </a:lnTo>
                <a:lnTo>
                  <a:pt x="12193207" y="5342839"/>
                </a:lnTo>
                <a:lnTo>
                  <a:pt x="12193207" y="0"/>
                </a:lnTo>
                <a:close/>
              </a:path>
            </a:pathLst>
          </a:custGeom>
          <a:solidFill>
            <a:srgbClr val="0096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A35351-C8F4-CD11-6252-6425C9E092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3042" y="3128299"/>
            <a:ext cx="4061086" cy="1550148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nl-NL"/>
              <a:t>Titel kan hier over meerdere regels geplaatst worden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10A64AF-CA7C-CC41-51AC-3CD057DC68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042" y="5468578"/>
            <a:ext cx="4061086" cy="706191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9525" indent="0" algn="l">
              <a:buNone/>
              <a:tabLst/>
              <a:defRPr sz="1600">
                <a:solidFill>
                  <a:schemeClr val="bg1"/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l-NL"/>
              <a:t>Naam</a:t>
            </a:r>
          </a:p>
          <a:p>
            <a:pPr lvl="0"/>
            <a:r>
              <a:rPr lang="nl-NL"/>
              <a:t>Datum</a:t>
            </a:r>
          </a:p>
        </p:txBody>
      </p:sp>
      <p:grpSp>
        <p:nvGrpSpPr>
          <p:cNvPr id="73" name="object 8">
            <a:extLst>
              <a:ext uri="{FF2B5EF4-FFF2-40B4-BE49-F238E27FC236}">
                <a16:creationId xmlns:a16="http://schemas.microsoft.com/office/drawing/2014/main" id="{60767566-A840-96EA-F149-BA7E972A1C5E}"/>
              </a:ext>
            </a:extLst>
          </p:cNvPr>
          <p:cNvGrpSpPr/>
          <p:nvPr userDrawn="1"/>
        </p:nvGrpSpPr>
        <p:grpSpPr>
          <a:xfrm>
            <a:off x="485750" y="532320"/>
            <a:ext cx="3231515" cy="450850"/>
            <a:chOff x="485750" y="532320"/>
            <a:chExt cx="3231515" cy="450850"/>
          </a:xfrm>
        </p:grpSpPr>
        <p:sp>
          <p:nvSpPr>
            <p:cNvPr id="74" name="object 9">
              <a:extLst>
                <a:ext uri="{FF2B5EF4-FFF2-40B4-BE49-F238E27FC236}">
                  <a16:creationId xmlns:a16="http://schemas.microsoft.com/office/drawing/2014/main" id="{E17EA210-3147-CFED-3994-1A718E41D01B}"/>
                </a:ext>
              </a:extLst>
            </p:cNvPr>
            <p:cNvSpPr/>
            <p:nvPr/>
          </p:nvSpPr>
          <p:spPr>
            <a:xfrm>
              <a:off x="1079919" y="535126"/>
              <a:ext cx="112395" cy="190500"/>
            </a:xfrm>
            <a:custGeom>
              <a:avLst/>
              <a:gdLst/>
              <a:ahLst/>
              <a:cxnLst/>
              <a:rect l="l" t="t" r="r" b="b"/>
              <a:pathLst>
                <a:path w="112394" h="190500">
                  <a:moveTo>
                    <a:pt x="112242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93980"/>
                  </a:lnTo>
                  <a:lnTo>
                    <a:pt x="0" y="109220"/>
                  </a:lnTo>
                  <a:lnTo>
                    <a:pt x="0" y="190500"/>
                  </a:lnTo>
                  <a:lnTo>
                    <a:pt x="16967" y="190500"/>
                  </a:lnTo>
                  <a:lnTo>
                    <a:pt x="16967" y="109220"/>
                  </a:lnTo>
                  <a:lnTo>
                    <a:pt x="98005" y="109220"/>
                  </a:lnTo>
                  <a:lnTo>
                    <a:pt x="98005" y="93980"/>
                  </a:lnTo>
                  <a:lnTo>
                    <a:pt x="16967" y="93980"/>
                  </a:lnTo>
                  <a:lnTo>
                    <a:pt x="16967" y="15240"/>
                  </a:lnTo>
                  <a:lnTo>
                    <a:pt x="112242" y="15240"/>
                  </a:lnTo>
                  <a:lnTo>
                    <a:pt x="1122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10">
              <a:extLst>
                <a:ext uri="{FF2B5EF4-FFF2-40B4-BE49-F238E27FC236}">
                  <a16:creationId xmlns:a16="http://schemas.microsoft.com/office/drawing/2014/main" id="{6646E03B-970D-3720-4ECA-1EBA03D2978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6259" y="532610"/>
              <a:ext cx="148648" cy="195732"/>
            </a:xfrm>
            <a:prstGeom prst="rect">
              <a:avLst/>
            </a:prstGeom>
          </p:spPr>
        </p:pic>
        <p:pic>
          <p:nvPicPr>
            <p:cNvPr id="76" name="object 11">
              <a:extLst>
                <a:ext uri="{FF2B5EF4-FFF2-40B4-BE49-F238E27FC236}">
                  <a16:creationId xmlns:a16="http://schemas.microsoft.com/office/drawing/2014/main" id="{84D062DB-0F17-2365-8F7E-41739169620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4882" y="535345"/>
              <a:ext cx="136067" cy="190271"/>
            </a:xfrm>
            <a:prstGeom prst="rect">
              <a:avLst/>
            </a:prstGeom>
          </p:spPr>
        </p:pic>
        <p:pic>
          <p:nvPicPr>
            <p:cNvPr id="77" name="object 12">
              <a:extLst>
                <a:ext uri="{FF2B5EF4-FFF2-40B4-BE49-F238E27FC236}">
                  <a16:creationId xmlns:a16="http://schemas.microsoft.com/office/drawing/2014/main" id="{88A24262-10A7-D0BC-635B-9684756B42A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8853" y="535343"/>
              <a:ext cx="136893" cy="190271"/>
            </a:xfrm>
            <a:prstGeom prst="rect">
              <a:avLst/>
            </a:prstGeom>
          </p:spPr>
        </p:pic>
        <p:pic>
          <p:nvPicPr>
            <p:cNvPr id="78" name="object 13">
              <a:extLst>
                <a:ext uri="{FF2B5EF4-FFF2-40B4-BE49-F238E27FC236}">
                  <a16:creationId xmlns:a16="http://schemas.microsoft.com/office/drawing/2014/main" id="{609F6DBD-450F-15CA-DCF3-8B1AB694C97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55856" y="532320"/>
              <a:ext cx="120459" cy="195478"/>
            </a:xfrm>
            <a:prstGeom prst="rect">
              <a:avLst/>
            </a:prstGeom>
          </p:spPr>
        </p:pic>
        <p:pic>
          <p:nvPicPr>
            <p:cNvPr id="79" name="object 14">
              <a:extLst>
                <a:ext uri="{FF2B5EF4-FFF2-40B4-BE49-F238E27FC236}">
                  <a16:creationId xmlns:a16="http://schemas.microsoft.com/office/drawing/2014/main" id="{D28194CD-8F28-861F-5CB4-BA7F13FF8CA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74054" y="535343"/>
              <a:ext cx="136880" cy="190271"/>
            </a:xfrm>
            <a:prstGeom prst="rect">
              <a:avLst/>
            </a:prstGeom>
          </p:spPr>
        </p:pic>
        <p:pic>
          <p:nvPicPr>
            <p:cNvPr id="80" name="object 15">
              <a:extLst>
                <a:ext uri="{FF2B5EF4-FFF2-40B4-BE49-F238E27FC236}">
                  <a16:creationId xmlns:a16="http://schemas.microsoft.com/office/drawing/2014/main" id="{12476230-4765-AF97-F3F0-1CBF1A58941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49800" y="535335"/>
              <a:ext cx="130327" cy="193001"/>
            </a:xfrm>
            <a:prstGeom prst="rect">
              <a:avLst/>
            </a:prstGeom>
          </p:spPr>
        </p:pic>
        <p:pic>
          <p:nvPicPr>
            <p:cNvPr id="81" name="object 16">
              <a:extLst>
                <a:ext uri="{FF2B5EF4-FFF2-40B4-BE49-F238E27FC236}">
                  <a16:creationId xmlns:a16="http://schemas.microsoft.com/office/drawing/2014/main" id="{D7DD4B8D-4DDF-5731-BB7B-332CC60BB98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25557" y="535335"/>
              <a:ext cx="130314" cy="193001"/>
            </a:xfrm>
            <a:prstGeom prst="rect">
              <a:avLst/>
            </a:prstGeom>
          </p:spPr>
        </p:pic>
        <p:pic>
          <p:nvPicPr>
            <p:cNvPr id="82" name="object 17">
              <a:extLst>
                <a:ext uri="{FF2B5EF4-FFF2-40B4-BE49-F238E27FC236}">
                  <a16:creationId xmlns:a16="http://schemas.microsoft.com/office/drawing/2014/main" id="{F465D4D9-2CAD-6B22-2C47-AEB9E23825E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02416" y="535346"/>
              <a:ext cx="131419" cy="190271"/>
            </a:xfrm>
            <a:prstGeom prst="rect">
              <a:avLst/>
            </a:prstGeom>
          </p:spPr>
        </p:pic>
        <p:pic>
          <p:nvPicPr>
            <p:cNvPr id="83" name="object 18">
              <a:extLst>
                <a:ext uri="{FF2B5EF4-FFF2-40B4-BE49-F238E27FC236}">
                  <a16:creationId xmlns:a16="http://schemas.microsoft.com/office/drawing/2014/main" id="{A43EF50E-6221-2440-926F-281785EAC5C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58741" y="535341"/>
              <a:ext cx="453614" cy="190538"/>
            </a:xfrm>
            <a:prstGeom prst="rect">
              <a:avLst/>
            </a:prstGeom>
          </p:spPr>
        </p:pic>
        <p:pic>
          <p:nvPicPr>
            <p:cNvPr id="84" name="object 19">
              <a:extLst>
                <a:ext uri="{FF2B5EF4-FFF2-40B4-BE49-F238E27FC236}">
                  <a16:creationId xmlns:a16="http://schemas.microsoft.com/office/drawing/2014/main" id="{D1590199-DAE6-9914-6481-808F69CDB06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43018" y="535345"/>
              <a:ext cx="180975" cy="190271"/>
            </a:xfrm>
            <a:prstGeom prst="rect">
              <a:avLst/>
            </a:prstGeom>
          </p:spPr>
        </p:pic>
        <p:sp>
          <p:nvSpPr>
            <p:cNvPr id="85" name="object 20">
              <a:extLst>
                <a:ext uri="{FF2B5EF4-FFF2-40B4-BE49-F238E27FC236}">
                  <a16:creationId xmlns:a16="http://schemas.microsoft.com/office/drawing/2014/main" id="{27448860-DEBE-32AA-0C36-52E14C79FC64}"/>
                </a:ext>
              </a:extLst>
            </p:cNvPr>
            <p:cNvSpPr/>
            <p:nvPr/>
          </p:nvSpPr>
          <p:spPr>
            <a:xfrm>
              <a:off x="1077734" y="791870"/>
              <a:ext cx="116839" cy="187960"/>
            </a:xfrm>
            <a:custGeom>
              <a:avLst/>
              <a:gdLst/>
              <a:ahLst/>
              <a:cxnLst/>
              <a:rect l="l" t="t" r="r" b="b"/>
              <a:pathLst>
                <a:path w="116840" h="187959">
                  <a:moveTo>
                    <a:pt x="116344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0" y="90170"/>
                  </a:lnTo>
                  <a:lnTo>
                    <a:pt x="0" y="116840"/>
                  </a:lnTo>
                  <a:lnTo>
                    <a:pt x="0" y="187960"/>
                  </a:lnTo>
                  <a:lnTo>
                    <a:pt x="30391" y="187960"/>
                  </a:lnTo>
                  <a:lnTo>
                    <a:pt x="30391" y="116840"/>
                  </a:lnTo>
                  <a:lnTo>
                    <a:pt x="101841" y="116840"/>
                  </a:lnTo>
                  <a:lnTo>
                    <a:pt x="101841" y="90170"/>
                  </a:lnTo>
                  <a:lnTo>
                    <a:pt x="30391" y="90170"/>
                  </a:lnTo>
                  <a:lnTo>
                    <a:pt x="30391" y="26670"/>
                  </a:lnTo>
                  <a:lnTo>
                    <a:pt x="116344" y="26670"/>
                  </a:lnTo>
                  <a:lnTo>
                    <a:pt x="1163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21">
              <a:extLst>
                <a:ext uri="{FF2B5EF4-FFF2-40B4-BE49-F238E27FC236}">
                  <a16:creationId xmlns:a16="http://schemas.microsoft.com/office/drawing/2014/main" id="{F9F9AC49-A602-FF02-050F-B110FBFEED36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20906" y="792285"/>
              <a:ext cx="137985" cy="190550"/>
            </a:xfrm>
            <a:prstGeom prst="rect">
              <a:avLst/>
            </a:prstGeom>
          </p:spPr>
        </p:pic>
        <p:pic>
          <p:nvPicPr>
            <p:cNvPr id="87" name="object 22">
              <a:extLst>
                <a:ext uri="{FF2B5EF4-FFF2-40B4-BE49-F238E27FC236}">
                  <a16:creationId xmlns:a16="http://schemas.microsoft.com/office/drawing/2014/main" id="{9F90FCA8-881F-71F5-77ED-6400DE7E5539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00505" y="792284"/>
              <a:ext cx="144551" cy="187540"/>
            </a:xfrm>
            <a:prstGeom prst="rect">
              <a:avLst/>
            </a:prstGeom>
          </p:spPr>
        </p:pic>
        <p:pic>
          <p:nvPicPr>
            <p:cNvPr id="88" name="object 23">
              <a:extLst>
                <a:ext uri="{FF2B5EF4-FFF2-40B4-BE49-F238E27FC236}">
                  <a16:creationId xmlns:a16="http://schemas.microsoft.com/office/drawing/2014/main" id="{505D575C-34F1-C8BF-0D39-1BE0A8168C10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88306" y="792281"/>
              <a:ext cx="139903" cy="187540"/>
            </a:xfrm>
            <a:prstGeom prst="rect">
              <a:avLst/>
            </a:prstGeom>
          </p:spPr>
        </p:pic>
        <p:sp>
          <p:nvSpPr>
            <p:cNvPr id="89" name="object 24">
              <a:extLst>
                <a:ext uri="{FF2B5EF4-FFF2-40B4-BE49-F238E27FC236}">
                  <a16:creationId xmlns:a16="http://schemas.microsoft.com/office/drawing/2014/main" id="{B1ACD599-608E-C565-6ADA-ADB6A0DA4B08}"/>
                </a:ext>
              </a:extLst>
            </p:cNvPr>
            <p:cNvSpPr/>
            <p:nvPr/>
          </p:nvSpPr>
          <p:spPr>
            <a:xfrm>
              <a:off x="1763788" y="791870"/>
              <a:ext cx="118745" cy="187960"/>
            </a:xfrm>
            <a:custGeom>
              <a:avLst/>
              <a:gdLst/>
              <a:ahLst/>
              <a:cxnLst/>
              <a:rect l="l" t="t" r="r" b="b"/>
              <a:pathLst>
                <a:path w="118744" h="187959">
                  <a:moveTo>
                    <a:pt x="11827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0" y="80010"/>
                  </a:lnTo>
                  <a:lnTo>
                    <a:pt x="0" y="106680"/>
                  </a:lnTo>
                  <a:lnTo>
                    <a:pt x="0" y="161290"/>
                  </a:lnTo>
                  <a:lnTo>
                    <a:pt x="0" y="187960"/>
                  </a:lnTo>
                  <a:lnTo>
                    <a:pt x="118275" y="187960"/>
                  </a:lnTo>
                  <a:lnTo>
                    <a:pt x="118275" y="161290"/>
                  </a:lnTo>
                  <a:lnTo>
                    <a:pt x="30391" y="161290"/>
                  </a:lnTo>
                  <a:lnTo>
                    <a:pt x="30391" y="106680"/>
                  </a:lnTo>
                  <a:lnTo>
                    <a:pt x="101841" y="106680"/>
                  </a:lnTo>
                  <a:lnTo>
                    <a:pt x="101841" y="80010"/>
                  </a:lnTo>
                  <a:lnTo>
                    <a:pt x="30391" y="80010"/>
                  </a:lnTo>
                  <a:lnTo>
                    <a:pt x="30391" y="26670"/>
                  </a:lnTo>
                  <a:lnTo>
                    <a:pt x="118275" y="26670"/>
                  </a:lnTo>
                  <a:lnTo>
                    <a:pt x="1182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25">
              <a:extLst>
                <a:ext uri="{FF2B5EF4-FFF2-40B4-BE49-F238E27FC236}">
                  <a16:creationId xmlns:a16="http://schemas.microsoft.com/office/drawing/2014/main" id="{EA24F961-9D5E-10F1-07F5-2C80EA8564C0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15198" y="792280"/>
              <a:ext cx="134962" cy="187540"/>
            </a:xfrm>
            <a:prstGeom prst="rect">
              <a:avLst/>
            </a:prstGeom>
          </p:spPr>
        </p:pic>
        <p:sp>
          <p:nvSpPr>
            <p:cNvPr id="91" name="object 26">
              <a:extLst>
                <a:ext uri="{FF2B5EF4-FFF2-40B4-BE49-F238E27FC236}">
                  <a16:creationId xmlns:a16="http://schemas.microsoft.com/office/drawing/2014/main" id="{83E59138-6752-9ED9-A399-28FEF9D6849E}"/>
                </a:ext>
              </a:extLst>
            </p:cNvPr>
            <p:cNvSpPr/>
            <p:nvPr/>
          </p:nvSpPr>
          <p:spPr>
            <a:xfrm>
              <a:off x="2084374" y="792289"/>
              <a:ext cx="30480" cy="187960"/>
            </a:xfrm>
            <a:custGeom>
              <a:avLst/>
              <a:gdLst/>
              <a:ahLst/>
              <a:cxnLst/>
              <a:rect l="l" t="t" r="r" b="b"/>
              <a:pathLst>
                <a:path w="30480" h="187959">
                  <a:moveTo>
                    <a:pt x="30378" y="0"/>
                  </a:moveTo>
                  <a:lnTo>
                    <a:pt x="0" y="0"/>
                  </a:lnTo>
                  <a:lnTo>
                    <a:pt x="0" y="187540"/>
                  </a:lnTo>
                  <a:lnTo>
                    <a:pt x="30378" y="187540"/>
                  </a:lnTo>
                  <a:lnTo>
                    <a:pt x="303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27">
              <a:extLst>
                <a:ext uri="{FF2B5EF4-FFF2-40B4-BE49-F238E27FC236}">
                  <a16:creationId xmlns:a16="http://schemas.microsoft.com/office/drawing/2014/main" id="{9F6E7310-A6CE-E8CD-997A-16EA8DAEDCC9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58030" y="792284"/>
              <a:ext cx="144538" cy="187540"/>
            </a:xfrm>
            <a:prstGeom prst="rect">
              <a:avLst/>
            </a:prstGeom>
          </p:spPr>
        </p:pic>
        <p:pic>
          <p:nvPicPr>
            <p:cNvPr id="93" name="object 28">
              <a:extLst>
                <a:ext uri="{FF2B5EF4-FFF2-40B4-BE49-F238E27FC236}">
                  <a16:creationId xmlns:a16="http://schemas.microsoft.com/office/drawing/2014/main" id="{5877C76D-9AAF-C85D-67FA-91978CDA6DA8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337892" y="789282"/>
              <a:ext cx="137693" cy="193560"/>
            </a:xfrm>
            <a:prstGeom prst="rect">
              <a:avLst/>
            </a:prstGeom>
          </p:spPr>
        </p:pic>
        <p:pic>
          <p:nvPicPr>
            <p:cNvPr id="94" name="object 29">
              <a:extLst>
                <a:ext uri="{FF2B5EF4-FFF2-40B4-BE49-F238E27FC236}">
                  <a16:creationId xmlns:a16="http://schemas.microsoft.com/office/drawing/2014/main" id="{B7A6B724-07F4-A6F1-3364-BFD66787B70B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03510" y="789004"/>
              <a:ext cx="125933" cy="193840"/>
            </a:xfrm>
            <a:prstGeom prst="rect">
              <a:avLst/>
            </a:prstGeom>
          </p:spPr>
        </p:pic>
        <p:sp>
          <p:nvSpPr>
            <p:cNvPr id="95" name="object 30">
              <a:extLst>
                <a:ext uri="{FF2B5EF4-FFF2-40B4-BE49-F238E27FC236}">
                  <a16:creationId xmlns:a16="http://schemas.microsoft.com/office/drawing/2014/main" id="{60E31767-4C81-22E6-8257-6C3BEDA8F339}"/>
                </a:ext>
              </a:extLst>
            </p:cNvPr>
            <p:cNvSpPr/>
            <p:nvPr/>
          </p:nvSpPr>
          <p:spPr>
            <a:xfrm>
              <a:off x="2662288" y="791870"/>
              <a:ext cx="303530" cy="187960"/>
            </a:xfrm>
            <a:custGeom>
              <a:avLst/>
              <a:gdLst/>
              <a:ahLst/>
              <a:cxnLst/>
              <a:rect l="l" t="t" r="r" b="b"/>
              <a:pathLst>
                <a:path w="303530" h="187959">
                  <a:moveTo>
                    <a:pt x="142087" y="0"/>
                  </a:moveTo>
                  <a:lnTo>
                    <a:pt x="111429" y="0"/>
                  </a:lnTo>
                  <a:lnTo>
                    <a:pt x="111429" y="80010"/>
                  </a:lnTo>
                  <a:lnTo>
                    <a:pt x="30391" y="80010"/>
                  </a:lnTo>
                  <a:lnTo>
                    <a:pt x="30391" y="0"/>
                  </a:lnTo>
                  <a:lnTo>
                    <a:pt x="0" y="0"/>
                  </a:lnTo>
                  <a:lnTo>
                    <a:pt x="0" y="80010"/>
                  </a:lnTo>
                  <a:lnTo>
                    <a:pt x="0" y="106680"/>
                  </a:lnTo>
                  <a:lnTo>
                    <a:pt x="0" y="187960"/>
                  </a:lnTo>
                  <a:lnTo>
                    <a:pt x="30391" y="187960"/>
                  </a:lnTo>
                  <a:lnTo>
                    <a:pt x="30391" y="106680"/>
                  </a:lnTo>
                  <a:lnTo>
                    <a:pt x="111429" y="106680"/>
                  </a:lnTo>
                  <a:lnTo>
                    <a:pt x="111429" y="187960"/>
                  </a:lnTo>
                  <a:lnTo>
                    <a:pt x="142087" y="187960"/>
                  </a:lnTo>
                  <a:lnTo>
                    <a:pt x="142087" y="106680"/>
                  </a:lnTo>
                  <a:lnTo>
                    <a:pt x="142087" y="80010"/>
                  </a:lnTo>
                  <a:lnTo>
                    <a:pt x="142087" y="0"/>
                  </a:lnTo>
                  <a:close/>
                </a:path>
                <a:path w="303530" h="187959">
                  <a:moveTo>
                    <a:pt x="303339" y="0"/>
                  </a:moveTo>
                  <a:lnTo>
                    <a:pt x="185064" y="0"/>
                  </a:lnTo>
                  <a:lnTo>
                    <a:pt x="185064" y="26670"/>
                  </a:lnTo>
                  <a:lnTo>
                    <a:pt x="185064" y="80010"/>
                  </a:lnTo>
                  <a:lnTo>
                    <a:pt x="185064" y="106680"/>
                  </a:lnTo>
                  <a:lnTo>
                    <a:pt x="185064" y="161290"/>
                  </a:lnTo>
                  <a:lnTo>
                    <a:pt x="185064" y="187960"/>
                  </a:lnTo>
                  <a:lnTo>
                    <a:pt x="303339" y="187960"/>
                  </a:lnTo>
                  <a:lnTo>
                    <a:pt x="303339" y="161290"/>
                  </a:lnTo>
                  <a:lnTo>
                    <a:pt x="215468" y="161290"/>
                  </a:lnTo>
                  <a:lnTo>
                    <a:pt x="215468" y="106680"/>
                  </a:lnTo>
                  <a:lnTo>
                    <a:pt x="286918" y="106680"/>
                  </a:lnTo>
                  <a:lnTo>
                    <a:pt x="286918" y="80010"/>
                  </a:lnTo>
                  <a:lnTo>
                    <a:pt x="215468" y="80010"/>
                  </a:lnTo>
                  <a:lnTo>
                    <a:pt x="215468" y="26670"/>
                  </a:lnTo>
                  <a:lnTo>
                    <a:pt x="303339" y="26670"/>
                  </a:lnTo>
                  <a:lnTo>
                    <a:pt x="3033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31">
              <a:extLst>
                <a:ext uri="{FF2B5EF4-FFF2-40B4-BE49-F238E27FC236}">
                  <a16:creationId xmlns:a16="http://schemas.microsoft.com/office/drawing/2014/main" id="{86DD684B-877D-55A8-6E64-9A7AE133FA19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98746" y="792280"/>
              <a:ext cx="134975" cy="187540"/>
            </a:xfrm>
            <a:prstGeom prst="rect">
              <a:avLst/>
            </a:prstGeom>
          </p:spPr>
        </p:pic>
        <p:pic>
          <p:nvPicPr>
            <p:cNvPr id="97" name="object 32">
              <a:extLst>
                <a:ext uri="{FF2B5EF4-FFF2-40B4-BE49-F238E27FC236}">
                  <a16:creationId xmlns:a16="http://schemas.microsoft.com/office/drawing/2014/main" id="{38EBA55C-3BC7-C93A-5B14-D7837A8CE2EB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157824" y="789004"/>
              <a:ext cx="277594" cy="193840"/>
            </a:xfrm>
            <a:prstGeom prst="rect">
              <a:avLst/>
            </a:prstGeom>
          </p:spPr>
        </p:pic>
        <p:sp>
          <p:nvSpPr>
            <p:cNvPr id="98" name="object 33">
              <a:extLst>
                <a:ext uri="{FF2B5EF4-FFF2-40B4-BE49-F238E27FC236}">
                  <a16:creationId xmlns:a16="http://schemas.microsoft.com/office/drawing/2014/main" id="{62485409-8739-B19F-9945-49BDAFD8CC5F}"/>
                </a:ext>
              </a:extLst>
            </p:cNvPr>
            <p:cNvSpPr/>
            <p:nvPr/>
          </p:nvSpPr>
          <p:spPr>
            <a:xfrm>
              <a:off x="3460597" y="791870"/>
              <a:ext cx="256540" cy="187960"/>
            </a:xfrm>
            <a:custGeom>
              <a:avLst/>
              <a:gdLst/>
              <a:ahLst/>
              <a:cxnLst/>
              <a:rect l="l" t="t" r="r" b="b"/>
              <a:pathLst>
                <a:path w="256539" h="187959">
                  <a:moveTo>
                    <a:pt x="118249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0" y="80010"/>
                  </a:lnTo>
                  <a:lnTo>
                    <a:pt x="0" y="106680"/>
                  </a:lnTo>
                  <a:lnTo>
                    <a:pt x="0" y="161290"/>
                  </a:lnTo>
                  <a:lnTo>
                    <a:pt x="0" y="187960"/>
                  </a:lnTo>
                  <a:lnTo>
                    <a:pt x="118249" y="187960"/>
                  </a:lnTo>
                  <a:lnTo>
                    <a:pt x="118249" y="161290"/>
                  </a:lnTo>
                  <a:lnTo>
                    <a:pt x="30378" y="161290"/>
                  </a:lnTo>
                  <a:lnTo>
                    <a:pt x="30378" y="106680"/>
                  </a:lnTo>
                  <a:lnTo>
                    <a:pt x="101841" y="106680"/>
                  </a:lnTo>
                  <a:lnTo>
                    <a:pt x="101841" y="80010"/>
                  </a:lnTo>
                  <a:lnTo>
                    <a:pt x="30378" y="80010"/>
                  </a:lnTo>
                  <a:lnTo>
                    <a:pt x="30378" y="26670"/>
                  </a:lnTo>
                  <a:lnTo>
                    <a:pt x="118249" y="26670"/>
                  </a:lnTo>
                  <a:lnTo>
                    <a:pt x="118249" y="0"/>
                  </a:lnTo>
                  <a:close/>
                </a:path>
                <a:path w="256539" h="187959">
                  <a:moveTo>
                    <a:pt x="256527" y="161290"/>
                  </a:moveTo>
                  <a:lnTo>
                    <a:pt x="181800" y="161290"/>
                  </a:lnTo>
                  <a:lnTo>
                    <a:pt x="181800" y="0"/>
                  </a:lnTo>
                  <a:lnTo>
                    <a:pt x="151409" y="0"/>
                  </a:lnTo>
                  <a:lnTo>
                    <a:pt x="151409" y="161290"/>
                  </a:lnTo>
                  <a:lnTo>
                    <a:pt x="151409" y="187960"/>
                  </a:lnTo>
                  <a:lnTo>
                    <a:pt x="256527" y="187960"/>
                  </a:lnTo>
                  <a:lnTo>
                    <a:pt x="256527" y="1612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34">
              <a:extLst>
                <a:ext uri="{FF2B5EF4-FFF2-40B4-BE49-F238E27FC236}">
                  <a16:creationId xmlns:a16="http://schemas.microsoft.com/office/drawing/2014/main" id="{1AB56FE7-ECBE-EDE4-F814-6EE54E8851C9}"/>
                </a:ext>
              </a:extLst>
            </p:cNvPr>
            <p:cNvSpPr/>
            <p:nvPr/>
          </p:nvSpPr>
          <p:spPr>
            <a:xfrm>
              <a:off x="503758" y="844842"/>
              <a:ext cx="412750" cy="137160"/>
            </a:xfrm>
            <a:custGeom>
              <a:avLst/>
              <a:gdLst/>
              <a:ahLst/>
              <a:cxnLst/>
              <a:rect l="l" t="t" r="r" b="b"/>
              <a:pathLst>
                <a:path w="412750" h="137159">
                  <a:moveTo>
                    <a:pt x="107810" y="0"/>
                  </a:moveTo>
                  <a:lnTo>
                    <a:pt x="0" y="0"/>
                  </a:lnTo>
                  <a:lnTo>
                    <a:pt x="25622" y="45169"/>
                  </a:lnTo>
                  <a:lnTo>
                    <a:pt x="60599" y="83039"/>
                  </a:lnTo>
                  <a:lnTo>
                    <a:pt x="103402" y="112036"/>
                  </a:lnTo>
                  <a:lnTo>
                    <a:pt x="152503" y="130588"/>
                  </a:lnTo>
                  <a:lnTo>
                    <a:pt x="206375" y="137121"/>
                  </a:lnTo>
                  <a:lnTo>
                    <a:pt x="260246" y="130588"/>
                  </a:lnTo>
                  <a:lnTo>
                    <a:pt x="309347" y="112036"/>
                  </a:lnTo>
                  <a:lnTo>
                    <a:pt x="352150" y="83039"/>
                  </a:lnTo>
                  <a:lnTo>
                    <a:pt x="379862" y="53035"/>
                  </a:lnTo>
                  <a:lnTo>
                    <a:pt x="125933" y="53035"/>
                  </a:lnTo>
                  <a:lnTo>
                    <a:pt x="118879" y="51610"/>
                  </a:lnTo>
                  <a:lnTo>
                    <a:pt x="113118" y="47726"/>
                  </a:lnTo>
                  <a:lnTo>
                    <a:pt x="109234" y="41965"/>
                  </a:lnTo>
                  <a:lnTo>
                    <a:pt x="107810" y="34912"/>
                  </a:lnTo>
                  <a:lnTo>
                    <a:pt x="107810" y="0"/>
                  </a:lnTo>
                  <a:close/>
                </a:path>
                <a:path w="412750" h="137159">
                  <a:moveTo>
                    <a:pt x="412750" y="0"/>
                  </a:moveTo>
                  <a:lnTo>
                    <a:pt x="304939" y="0"/>
                  </a:lnTo>
                  <a:lnTo>
                    <a:pt x="304939" y="34912"/>
                  </a:lnTo>
                  <a:lnTo>
                    <a:pt x="303515" y="41965"/>
                  </a:lnTo>
                  <a:lnTo>
                    <a:pt x="299631" y="47726"/>
                  </a:lnTo>
                  <a:lnTo>
                    <a:pt x="293870" y="51610"/>
                  </a:lnTo>
                  <a:lnTo>
                    <a:pt x="286816" y="53035"/>
                  </a:lnTo>
                  <a:lnTo>
                    <a:pt x="379862" y="53035"/>
                  </a:lnTo>
                  <a:lnTo>
                    <a:pt x="387127" y="45169"/>
                  </a:lnTo>
                  <a:lnTo>
                    <a:pt x="412750" y="0"/>
                  </a:lnTo>
                  <a:close/>
                </a:path>
                <a:path w="412750" h="137159">
                  <a:moveTo>
                    <a:pt x="279819" y="0"/>
                  </a:moveTo>
                  <a:lnTo>
                    <a:pt x="132943" y="0"/>
                  </a:lnTo>
                  <a:lnTo>
                    <a:pt x="132943" y="28117"/>
                  </a:lnTo>
                  <a:lnTo>
                    <a:pt x="279819" y="28117"/>
                  </a:lnTo>
                  <a:lnTo>
                    <a:pt x="279819" y="0"/>
                  </a:lnTo>
                  <a:close/>
                </a:path>
              </a:pathLst>
            </a:custGeom>
            <a:solidFill>
              <a:srgbClr val="006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35">
              <a:extLst>
                <a:ext uri="{FF2B5EF4-FFF2-40B4-BE49-F238E27FC236}">
                  <a16:creationId xmlns:a16="http://schemas.microsoft.com/office/drawing/2014/main" id="{06FBB5EF-FD5A-6A52-F23B-6BE4D92B3B8B}"/>
                </a:ext>
              </a:extLst>
            </p:cNvPr>
            <p:cNvSpPr/>
            <p:nvPr/>
          </p:nvSpPr>
          <p:spPr>
            <a:xfrm>
              <a:off x="485750" y="533200"/>
              <a:ext cx="448945" cy="287020"/>
            </a:xfrm>
            <a:custGeom>
              <a:avLst/>
              <a:gdLst/>
              <a:ahLst/>
              <a:cxnLst/>
              <a:rect l="l" t="t" r="r" b="b"/>
              <a:pathLst>
                <a:path w="448944" h="287019">
                  <a:moveTo>
                    <a:pt x="224383" y="0"/>
                  </a:moveTo>
                  <a:lnTo>
                    <a:pt x="179161" y="4558"/>
                  </a:lnTo>
                  <a:lnTo>
                    <a:pt x="137042" y="17632"/>
                  </a:lnTo>
                  <a:lnTo>
                    <a:pt x="98927" y="38320"/>
                  </a:lnTo>
                  <a:lnTo>
                    <a:pt x="65719" y="65719"/>
                  </a:lnTo>
                  <a:lnTo>
                    <a:pt x="38320" y="98927"/>
                  </a:lnTo>
                  <a:lnTo>
                    <a:pt x="17632" y="137042"/>
                  </a:lnTo>
                  <a:lnTo>
                    <a:pt x="4558" y="179161"/>
                  </a:lnTo>
                  <a:lnTo>
                    <a:pt x="0" y="224383"/>
                  </a:lnTo>
                  <a:lnTo>
                    <a:pt x="620" y="240482"/>
                  </a:lnTo>
                  <a:lnTo>
                    <a:pt x="2419" y="256247"/>
                  </a:lnTo>
                  <a:lnTo>
                    <a:pt x="5304" y="271660"/>
                  </a:lnTo>
                  <a:lnTo>
                    <a:pt x="9182" y="286702"/>
                  </a:lnTo>
                  <a:lnTo>
                    <a:pt x="125818" y="286702"/>
                  </a:lnTo>
                  <a:lnTo>
                    <a:pt x="125818" y="208915"/>
                  </a:lnTo>
                  <a:lnTo>
                    <a:pt x="128079" y="203936"/>
                  </a:lnTo>
                  <a:lnTo>
                    <a:pt x="132016" y="200494"/>
                  </a:lnTo>
                  <a:lnTo>
                    <a:pt x="212458" y="98615"/>
                  </a:lnTo>
                  <a:lnTo>
                    <a:pt x="218106" y="95257"/>
                  </a:lnTo>
                  <a:lnTo>
                    <a:pt x="224383" y="94138"/>
                  </a:lnTo>
                  <a:lnTo>
                    <a:pt x="406492" y="94138"/>
                  </a:lnTo>
                  <a:lnTo>
                    <a:pt x="383043" y="65719"/>
                  </a:lnTo>
                  <a:lnTo>
                    <a:pt x="349834" y="38320"/>
                  </a:lnTo>
                  <a:lnTo>
                    <a:pt x="311719" y="17632"/>
                  </a:lnTo>
                  <a:lnTo>
                    <a:pt x="269601" y="4558"/>
                  </a:lnTo>
                  <a:lnTo>
                    <a:pt x="224383" y="0"/>
                  </a:lnTo>
                  <a:close/>
                </a:path>
                <a:path w="448944" h="287019">
                  <a:moveTo>
                    <a:pt x="228168" y="133159"/>
                  </a:moveTo>
                  <a:lnTo>
                    <a:pt x="220586" y="133159"/>
                  </a:lnTo>
                  <a:lnTo>
                    <a:pt x="215493" y="137528"/>
                  </a:lnTo>
                  <a:lnTo>
                    <a:pt x="155575" y="211937"/>
                  </a:lnTo>
                  <a:lnTo>
                    <a:pt x="152628" y="214452"/>
                  </a:lnTo>
                  <a:lnTo>
                    <a:pt x="150939" y="218084"/>
                  </a:lnTo>
                  <a:lnTo>
                    <a:pt x="150939" y="286702"/>
                  </a:lnTo>
                  <a:lnTo>
                    <a:pt x="232371" y="286702"/>
                  </a:lnTo>
                  <a:lnTo>
                    <a:pt x="232371" y="231368"/>
                  </a:lnTo>
                  <a:lnTo>
                    <a:pt x="234607" y="229120"/>
                  </a:lnTo>
                  <a:lnTo>
                    <a:pt x="297827" y="229120"/>
                  </a:lnTo>
                  <a:lnTo>
                    <a:pt x="297827" y="218084"/>
                  </a:lnTo>
                  <a:lnTo>
                    <a:pt x="296138" y="214452"/>
                  </a:lnTo>
                  <a:lnTo>
                    <a:pt x="293192" y="211937"/>
                  </a:lnTo>
                  <a:lnTo>
                    <a:pt x="233260" y="137528"/>
                  </a:lnTo>
                  <a:lnTo>
                    <a:pt x="228168" y="133159"/>
                  </a:lnTo>
                  <a:close/>
                </a:path>
                <a:path w="448944" h="287019">
                  <a:moveTo>
                    <a:pt x="297827" y="229120"/>
                  </a:moveTo>
                  <a:lnTo>
                    <a:pt x="267538" y="229120"/>
                  </a:lnTo>
                  <a:lnTo>
                    <a:pt x="269773" y="231368"/>
                  </a:lnTo>
                  <a:lnTo>
                    <a:pt x="269773" y="286702"/>
                  </a:lnTo>
                  <a:lnTo>
                    <a:pt x="297827" y="286702"/>
                  </a:lnTo>
                  <a:lnTo>
                    <a:pt x="297827" y="229120"/>
                  </a:lnTo>
                  <a:close/>
                </a:path>
                <a:path w="448944" h="287019">
                  <a:moveTo>
                    <a:pt x="406492" y="94138"/>
                  </a:moveTo>
                  <a:lnTo>
                    <a:pt x="224383" y="94138"/>
                  </a:lnTo>
                  <a:lnTo>
                    <a:pt x="230660" y="95257"/>
                  </a:lnTo>
                  <a:lnTo>
                    <a:pt x="236308" y="98615"/>
                  </a:lnTo>
                  <a:lnTo>
                    <a:pt x="316738" y="200494"/>
                  </a:lnTo>
                  <a:lnTo>
                    <a:pt x="320687" y="203936"/>
                  </a:lnTo>
                  <a:lnTo>
                    <a:pt x="322948" y="208915"/>
                  </a:lnTo>
                  <a:lnTo>
                    <a:pt x="322948" y="286702"/>
                  </a:lnTo>
                  <a:lnTo>
                    <a:pt x="439585" y="286702"/>
                  </a:lnTo>
                  <a:lnTo>
                    <a:pt x="443462" y="271660"/>
                  </a:lnTo>
                  <a:lnTo>
                    <a:pt x="446347" y="256247"/>
                  </a:lnTo>
                  <a:lnTo>
                    <a:pt x="448146" y="240482"/>
                  </a:lnTo>
                  <a:lnTo>
                    <a:pt x="448767" y="224383"/>
                  </a:lnTo>
                  <a:lnTo>
                    <a:pt x="444208" y="179161"/>
                  </a:lnTo>
                  <a:lnTo>
                    <a:pt x="431132" y="137042"/>
                  </a:lnTo>
                  <a:lnTo>
                    <a:pt x="410443" y="98927"/>
                  </a:lnTo>
                  <a:lnTo>
                    <a:pt x="406492" y="94138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Tijdelijke aanduiding voor afbeelding 4">
            <a:extLst>
              <a:ext uri="{FF2B5EF4-FFF2-40B4-BE49-F238E27FC236}">
                <a16:creationId xmlns:a16="http://schemas.microsoft.com/office/drawing/2014/main" id="{7FD4E89F-75CD-BC14-FAF3-A89B9ACDF0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08550" y="1514475"/>
            <a:ext cx="5751513" cy="5343525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185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hthoek 43">
            <a:extLst>
              <a:ext uri="{FF2B5EF4-FFF2-40B4-BE49-F238E27FC236}">
                <a16:creationId xmlns:a16="http://schemas.microsoft.com/office/drawing/2014/main" id="{84DEA4E7-1B8E-26D7-EE07-7F9BC03FB41F}"/>
              </a:ext>
            </a:extLst>
          </p:cNvPr>
          <p:cNvSpPr/>
          <p:nvPr userDrawn="1"/>
        </p:nvSpPr>
        <p:spPr>
          <a:xfrm>
            <a:off x="0" y="0"/>
            <a:ext cx="768191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/>
          </a:p>
        </p:txBody>
      </p:sp>
      <p:sp>
        <p:nvSpPr>
          <p:cNvPr id="34" name="Vrije vorm 33">
            <a:extLst>
              <a:ext uri="{FF2B5EF4-FFF2-40B4-BE49-F238E27FC236}">
                <a16:creationId xmlns:a16="http://schemas.microsoft.com/office/drawing/2014/main" id="{4634B0FA-BDFA-4C37-D758-5715EDEB77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81913" y="0"/>
            <a:ext cx="4497456" cy="6165345"/>
          </a:xfrm>
          <a:custGeom>
            <a:avLst/>
            <a:gdLst>
              <a:gd name="connsiteX0" fmla="*/ 0 w 4497456"/>
              <a:gd name="connsiteY0" fmla="*/ 0 h 6165345"/>
              <a:gd name="connsiteX1" fmla="*/ 4497456 w 4497456"/>
              <a:gd name="connsiteY1" fmla="*/ 0 h 6165345"/>
              <a:gd name="connsiteX2" fmla="*/ 4497456 w 4497456"/>
              <a:gd name="connsiteY2" fmla="*/ 6002567 h 6165345"/>
              <a:gd name="connsiteX3" fmla="*/ 0 w 4497456"/>
              <a:gd name="connsiteY3" fmla="*/ 6165345 h 616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7456" h="6165345">
                <a:moveTo>
                  <a:pt x="0" y="0"/>
                </a:moveTo>
                <a:lnTo>
                  <a:pt x="4497456" y="0"/>
                </a:lnTo>
                <a:lnTo>
                  <a:pt x="4497456" y="6002567"/>
                </a:lnTo>
                <a:lnTo>
                  <a:pt x="0" y="61653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l-NL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38ABE964-9089-EAE9-C1DF-CFF01A6757A2}"/>
              </a:ext>
            </a:extLst>
          </p:cNvPr>
          <p:cNvSpPr/>
          <p:nvPr userDrawn="1"/>
        </p:nvSpPr>
        <p:spPr>
          <a:xfrm>
            <a:off x="0" y="6002567"/>
            <a:ext cx="12193270" cy="855980"/>
          </a:xfrm>
          <a:custGeom>
            <a:avLst/>
            <a:gdLst/>
            <a:ahLst/>
            <a:cxnLst/>
            <a:rect l="l" t="t" r="r" b="b"/>
            <a:pathLst>
              <a:path w="12193270" h="855979">
                <a:moveTo>
                  <a:pt x="12193206" y="0"/>
                </a:moveTo>
                <a:lnTo>
                  <a:pt x="0" y="441312"/>
                </a:lnTo>
                <a:lnTo>
                  <a:pt x="0" y="855433"/>
                </a:lnTo>
                <a:lnTo>
                  <a:pt x="12193206" y="855433"/>
                </a:lnTo>
                <a:lnTo>
                  <a:pt x="121932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Titel 35">
            <a:extLst>
              <a:ext uri="{FF2B5EF4-FFF2-40B4-BE49-F238E27FC236}">
                <a16:creationId xmlns:a16="http://schemas.microsoft.com/office/drawing/2014/main" id="{C5F707F0-C0AC-5E88-D910-D6FFC946B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0381" y="1143047"/>
            <a:ext cx="5703161" cy="900027"/>
          </a:xfrm>
        </p:spPr>
        <p:txBody>
          <a:bodyPr anchor="b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/>
              <a:t>Inhoudsopgave</a:t>
            </a:r>
          </a:p>
        </p:txBody>
      </p:sp>
      <p:sp>
        <p:nvSpPr>
          <p:cNvPr id="101" name="Tijdelijke aanduiding voor tekst 68">
            <a:extLst>
              <a:ext uri="{FF2B5EF4-FFF2-40B4-BE49-F238E27FC236}">
                <a16:creationId xmlns:a16="http://schemas.microsoft.com/office/drawing/2014/main" id="{AC4947B5-6FA5-A1C5-0D5E-30BB6BCB47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0381" y="2233731"/>
            <a:ext cx="5703161" cy="3282969"/>
          </a:xfrm>
        </p:spPr>
        <p:txBody>
          <a:bodyPr anchor="t" anchorCtr="0">
            <a:normAutofit/>
          </a:bodyPr>
          <a:lstStyle>
            <a:lvl1pPr marL="514350" indent="-514350" algn="l">
              <a:buFont typeface="+mj-lt"/>
              <a:buAutoNum type="arabicPeriod"/>
              <a:defRPr sz="1600" b="0">
                <a:solidFill>
                  <a:schemeClr val="accent2"/>
                </a:solidFill>
              </a:defRPr>
            </a:lvl1pPr>
            <a:lvl2pPr marL="7938" indent="0">
              <a:tabLst/>
              <a:defRPr/>
            </a:lvl2pPr>
          </a:lstStyle>
          <a:p>
            <a:pPr lvl="0"/>
            <a:r>
              <a:rPr lang="nl-NL"/>
              <a:t>   Klik hier om tekst toe te voegen.</a:t>
            </a:r>
          </a:p>
          <a:p>
            <a:pPr lvl="0"/>
            <a:r>
              <a:rPr lang="nl-NL"/>
              <a:t>   Klik hier om tekst toe te voegen.</a:t>
            </a:r>
          </a:p>
        </p:txBody>
      </p:sp>
      <p:grpSp>
        <p:nvGrpSpPr>
          <p:cNvPr id="8" name="object 2">
            <a:extLst>
              <a:ext uri="{FF2B5EF4-FFF2-40B4-BE49-F238E27FC236}">
                <a16:creationId xmlns:a16="http://schemas.microsoft.com/office/drawing/2014/main" id="{E26787B9-3FC8-00CA-E8D3-6805AB89DD1D}"/>
              </a:ext>
            </a:extLst>
          </p:cNvPr>
          <p:cNvGrpSpPr/>
          <p:nvPr userDrawn="1"/>
        </p:nvGrpSpPr>
        <p:grpSpPr>
          <a:xfrm>
            <a:off x="9123635" y="6319729"/>
            <a:ext cx="2521122" cy="351415"/>
            <a:chOff x="9123635" y="6319729"/>
            <a:chExt cx="2521122" cy="351415"/>
          </a:xfrm>
        </p:grpSpPr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CF2408FE-2175-C2EA-EAFB-10D730EAD54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87103" y="6319951"/>
              <a:ext cx="222296" cy="152679"/>
            </a:xfrm>
            <a:prstGeom prst="rect">
              <a:avLst/>
            </a:prstGeom>
          </p:spPr>
        </p:pic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AA00814D-4066-0A2D-E087-3DD72C32B74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40579" y="6322080"/>
              <a:ext cx="106133" cy="148424"/>
            </a:xfrm>
            <a:prstGeom prst="rect">
              <a:avLst/>
            </a:prstGeom>
          </p:spPr>
        </p:pic>
        <p:pic>
          <p:nvPicPr>
            <p:cNvPr id="11" name="object 8">
              <a:extLst>
                <a:ext uri="{FF2B5EF4-FFF2-40B4-BE49-F238E27FC236}">
                  <a16:creationId xmlns:a16="http://schemas.microsoft.com/office/drawing/2014/main" id="{53FEFD0C-605F-0219-E881-A0918B3F4DF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84077" y="6322089"/>
              <a:ext cx="106781" cy="148412"/>
            </a:xfrm>
            <a:prstGeom prst="rect">
              <a:avLst/>
            </a:prstGeom>
          </p:spPr>
        </p:pic>
        <p:pic>
          <p:nvPicPr>
            <p:cNvPr id="12" name="object 9">
              <a:extLst>
                <a:ext uri="{FF2B5EF4-FFF2-40B4-BE49-F238E27FC236}">
                  <a16:creationId xmlns:a16="http://schemas.microsoft.com/office/drawing/2014/main" id="{2724864E-CD7B-9D59-89A2-692E578F839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14346" y="6319729"/>
              <a:ext cx="93967" cy="152476"/>
            </a:xfrm>
            <a:prstGeom prst="rect">
              <a:avLst/>
            </a:prstGeom>
          </p:spPr>
        </p:pic>
        <p:pic>
          <p:nvPicPr>
            <p:cNvPr id="13" name="object 10">
              <a:extLst>
                <a:ext uri="{FF2B5EF4-FFF2-40B4-BE49-F238E27FC236}">
                  <a16:creationId xmlns:a16="http://schemas.microsoft.com/office/drawing/2014/main" id="{F3BA4959-3EE4-4C1D-1D74-EFC0D1D0553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84547" y="6322089"/>
              <a:ext cx="106768" cy="148412"/>
            </a:xfrm>
            <a:prstGeom prst="rect">
              <a:avLst/>
            </a:prstGeom>
          </p:spPr>
        </p:pic>
        <p:pic>
          <p:nvPicPr>
            <p:cNvPr id="14" name="object 11">
              <a:extLst>
                <a:ext uri="{FF2B5EF4-FFF2-40B4-BE49-F238E27FC236}">
                  <a16:creationId xmlns:a16="http://schemas.microsoft.com/office/drawing/2014/main" id="{A0CC9C8D-A5A5-C211-B808-BDEAF9BC7C5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21633" y="6322087"/>
              <a:ext cx="101663" cy="150545"/>
            </a:xfrm>
            <a:prstGeom prst="rect">
              <a:avLst/>
            </a:prstGeom>
          </p:spPr>
        </p:pic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3F49DF31-3936-9B1F-FA50-833B0812F82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96688" y="6322081"/>
              <a:ext cx="102501" cy="148424"/>
            </a:xfrm>
            <a:prstGeom prst="rect">
              <a:avLst/>
            </a:prstGeom>
          </p:spPr>
        </p:pic>
        <p:pic>
          <p:nvPicPr>
            <p:cNvPr id="16" name="object 13">
              <a:extLst>
                <a:ext uri="{FF2B5EF4-FFF2-40B4-BE49-F238E27FC236}">
                  <a16:creationId xmlns:a16="http://schemas.microsoft.com/office/drawing/2014/main" id="{A48DE119-6EB0-4208-F70C-AAC983E3B0F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58740" y="6322087"/>
              <a:ext cx="101638" cy="150545"/>
            </a:xfrm>
            <a:prstGeom prst="rect">
              <a:avLst/>
            </a:prstGeom>
          </p:spPr>
        </p:pic>
        <p:pic>
          <p:nvPicPr>
            <p:cNvPr id="17" name="object 14">
              <a:extLst>
                <a:ext uri="{FF2B5EF4-FFF2-40B4-BE49-F238E27FC236}">
                  <a16:creationId xmlns:a16="http://schemas.microsoft.com/office/drawing/2014/main" id="{B0D512BA-3B00-F22C-8A6E-502E2D093258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818628" y="6322077"/>
              <a:ext cx="353842" cy="148628"/>
            </a:xfrm>
            <a:prstGeom prst="rect">
              <a:avLst/>
            </a:prstGeom>
          </p:spPr>
        </p:pic>
        <p:pic>
          <p:nvPicPr>
            <p:cNvPr id="18" name="object 15">
              <a:extLst>
                <a:ext uri="{FF2B5EF4-FFF2-40B4-BE49-F238E27FC236}">
                  <a16:creationId xmlns:a16="http://schemas.microsoft.com/office/drawing/2014/main" id="{6045B029-22EA-1E0C-AB04-62015C873238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196379" y="6322080"/>
              <a:ext cx="141160" cy="148424"/>
            </a:xfrm>
            <a:prstGeom prst="rect">
              <a:avLst/>
            </a:prstGeom>
          </p:spPr>
        </p:pic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9576FA51-9B92-8CCE-E87C-252189E0FCAE}"/>
                </a:ext>
              </a:extLst>
            </p:cNvPr>
            <p:cNvSpPr/>
            <p:nvPr/>
          </p:nvSpPr>
          <p:spPr>
            <a:xfrm>
              <a:off x="9585389" y="6522745"/>
              <a:ext cx="90805" cy="146050"/>
            </a:xfrm>
            <a:custGeom>
              <a:avLst/>
              <a:gdLst/>
              <a:ahLst/>
              <a:cxnLst/>
              <a:rect l="l" t="t" r="r" b="b"/>
              <a:pathLst>
                <a:path w="90804" h="146050">
                  <a:moveTo>
                    <a:pt x="90754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69850"/>
                  </a:lnTo>
                  <a:lnTo>
                    <a:pt x="0" y="90170"/>
                  </a:lnTo>
                  <a:lnTo>
                    <a:pt x="0" y="146050"/>
                  </a:lnTo>
                  <a:lnTo>
                    <a:pt x="23698" y="146050"/>
                  </a:lnTo>
                  <a:lnTo>
                    <a:pt x="23698" y="90170"/>
                  </a:lnTo>
                  <a:lnTo>
                    <a:pt x="79438" y="90170"/>
                  </a:lnTo>
                  <a:lnTo>
                    <a:pt x="79438" y="69850"/>
                  </a:lnTo>
                  <a:lnTo>
                    <a:pt x="23698" y="69850"/>
                  </a:lnTo>
                  <a:lnTo>
                    <a:pt x="23698" y="20320"/>
                  </a:lnTo>
                  <a:lnTo>
                    <a:pt x="90754" y="20320"/>
                  </a:lnTo>
                  <a:lnTo>
                    <a:pt x="907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17">
              <a:extLst>
                <a:ext uri="{FF2B5EF4-FFF2-40B4-BE49-F238E27FC236}">
                  <a16:creationId xmlns:a16="http://schemas.microsoft.com/office/drawing/2014/main" id="{7455F2B9-E69E-3A87-21B5-E1D8309B584B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97070" y="6522510"/>
              <a:ext cx="107632" cy="148628"/>
            </a:xfrm>
            <a:prstGeom prst="rect">
              <a:avLst/>
            </a:prstGeom>
          </p:spPr>
        </p:pic>
        <p:pic>
          <p:nvPicPr>
            <p:cNvPr id="21" name="object 18">
              <a:extLst>
                <a:ext uri="{FF2B5EF4-FFF2-40B4-BE49-F238E27FC236}">
                  <a16:creationId xmlns:a16="http://schemas.microsoft.com/office/drawing/2014/main" id="{B6CC48CD-C646-ACE0-10FD-3CACEE38228C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837164" y="6522504"/>
              <a:ext cx="112750" cy="146291"/>
            </a:xfrm>
            <a:prstGeom prst="rect">
              <a:avLst/>
            </a:prstGeom>
          </p:spPr>
        </p:pic>
        <p:pic>
          <p:nvPicPr>
            <p:cNvPr id="22" name="object 19">
              <a:extLst>
                <a:ext uri="{FF2B5EF4-FFF2-40B4-BE49-F238E27FC236}">
                  <a16:creationId xmlns:a16="http://schemas.microsoft.com/office/drawing/2014/main" id="{198BD622-5119-C8E7-072E-BE362C5FD94D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983656" y="6522508"/>
              <a:ext cx="109118" cy="146291"/>
            </a:xfrm>
            <a:prstGeom prst="rect">
              <a:avLst/>
            </a:prstGeom>
          </p:spPr>
        </p:pic>
        <p:sp>
          <p:nvSpPr>
            <p:cNvPr id="23" name="object 20">
              <a:extLst>
                <a:ext uri="{FF2B5EF4-FFF2-40B4-BE49-F238E27FC236}">
                  <a16:creationId xmlns:a16="http://schemas.microsoft.com/office/drawing/2014/main" id="{18DF0E08-0968-927E-6C2E-8EA3B581AD96}"/>
                </a:ext>
              </a:extLst>
            </p:cNvPr>
            <p:cNvSpPr/>
            <p:nvPr/>
          </p:nvSpPr>
          <p:spPr>
            <a:xfrm>
              <a:off x="10120528" y="6522745"/>
              <a:ext cx="92710" cy="146050"/>
            </a:xfrm>
            <a:custGeom>
              <a:avLst/>
              <a:gdLst/>
              <a:ahLst/>
              <a:cxnLst/>
              <a:rect l="l" t="t" r="r" b="b"/>
              <a:pathLst>
                <a:path w="92709" h="146050">
                  <a:moveTo>
                    <a:pt x="92252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62230"/>
                  </a:lnTo>
                  <a:lnTo>
                    <a:pt x="0" y="82550"/>
                  </a:lnTo>
                  <a:lnTo>
                    <a:pt x="0" y="125730"/>
                  </a:lnTo>
                  <a:lnTo>
                    <a:pt x="0" y="146050"/>
                  </a:lnTo>
                  <a:lnTo>
                    <a:pt x="92252" y="146050"/>
                  </a:lnTo>
                  <a:lnTo>
                    <a:pt x="92252" y="125730"/>
                  </a:lnTo>
                  <a:lnTo>
                    <a:pt x="23710" y="125730"/>
                  </a:lnTo>
                  <a:lnTo>
                    <a:pt x="23710" y="82550"/>
                  </a:lnTo>
                  <a:lnTo>
                    <a:pt x="79438" y="82550"/>
                  </a:lnTo>
                  <a:lnTo>
                    <a:pt x="79438" y="62230"/>
                  </a:lnTo>
                  <a:lnTo>
                    <a:pt x="23710" y="62230"/>
                  </a:lnTo>
                  <a:lnTo>
                    <a:pt x="23710" y="20320"/>
                  </a:lnTo>
                  <a:lnTo>
                    <a:pt x="92252" y="20320"/>
                  </a:lnTo>
                  <a:lnTo>
                    <a:pt x="922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1">
              <a:extLst>
                <a:ext uri="{FF2B5EF4-FFF2-40B4-BE49-F238E27FC236}">
                  <a16:creationId xmlns:a16="http://schemas.microsoft.com/office/drawing/2014/main" id="{26E2941B-4168-8BD7-34B1-1ABF77A049F2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238637" y="6522508"/>
              <a:ext cx="105270" cy="146291"/>
            </a:xfrm>
            <a:prstGeom prst="rect">
              <a:avLst/>
            </a:prstGeom>
          </p:spPr>
        </p:pic>
        <p:sp>
          <p:nvSpPr>
            <p:cNvPr id="25" name="object 22">
              <a:extLst>
                <a:ext uri="{FF2B5EF4-FFF2-40B4-BE49-F238E27FC236}">
                  <a16:creationId xmlns:a16="http://schemas.microsoft.com/office/drawing/2014/main" id="{233E369F-73AF-0772-9C69-856711250476}"/>
                </a:ext>
              </a:extLst>
            </p:cNvPr>
            <p:cNvSpPr/>
            <p:nvPr/>
          </p:nvSpPr>
          <p:spPr>
            <a:xfrm>
              <a:off x="10370604" y="6522504"/>
              <a:ext cx="24130" cy="146685"/>
            </a:xfrm>
            <a:custGeom>
              <a:avLst/>
              <a:gdLst/>
              <a:ahLst/>
              <a:cxnLst/>
              <a:rect l="l" t="t" r="r" b="b"/>
              <a:pathLst>
                <a:path w="24129" h="146684">
                  <a:moveTo>
                    <a:pt x="23698" y="0"/>
                  </a:moveTo>
                  <a:lnTo>
                    <a:pt x="0" y="0"/>
                  </a:lnTo>
                  <a:lnTo>
                    <a:pt x="0" y="146291"/>
                  </a:lnTo>
                  <a:lnTo>
                    <a:pt x="23698" y="146291"/>
                  </a:lnTo>
                  <a:lnTo>
                    <a:pt x="236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3">
              <a:extLst>
                <a:ext uri="{FF2B5EF4-FFF2-40B4-BE49-F238E27FC236}">
                  <a16:creationId xmlns:a16="http://schemas.microsoft.com/office/drawing/2014/main" id="{6FB233FF-D89A-A773-619F-FE622DEA15A4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428058" y="6522504"/>
              <a:ext cx="112750" cy="146291"/>
            </a:xfrm>
            <a:prstGeom prst="rect">
              <a:avLst/>
            </a:prstGeom>
          </p:spPr>
        </p:pic>
        <p:pic>
          <p:nvPicPr>
            <p:cNvPr id="27" name="object 24">
              <a:extLst>
                <a:ext uri="{FF2B5EF4-FFF2-40B4-BE49-F238E27FC236}">
                  <a16:creationId xmlns:a16="http://schemas.microsoft.com/office/drawing/2014/main" id="{8924EA66-8EE2-31AA-7A14-4D0A665FDA55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568351" y="6520164"/>
              <a:ext cx="107416" cy="150977"/>
            </a:xfrm>
            <a:prstGeom prst="rect">
              <a:avLst/>
            </a:prstGeom>
          </p:spPr>
        </p:pic>
        <p:pic>
          <p:nvPicPr>
            <p:cNvPr id="28" name="object 25">
              <a:extLst>
                <a:ext uri="{FF2B5EF4-FFF2-40B4-BE49-F238E27FC236}">
                  <a16:creationId xmlns:a16="http://schemas.microsoft.com/office/drawing/2014/main" id="{BA147DC3-C457-B61E-DD7F-0BE54DFD40CA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697535" y="6519951"/>
              <a:ext cx="98247" cy="151193"/>
            </a:xfrm>
            <a:prstGeom prst="rect">
              <a:avLst/>
            </a:prstGeom>
          </p:spPr>
        </p:pic>
        <p:sp>
          <p:nvSpPr>
            <p:cNvPr id="29" name="object 26">
              <a:extLst>
                <a:ext uri="{FF2B5EF4-FFF2-40B4-BE49-F238E27FC236}">
                  <a16:creationId xmlns:a16="http://schemas.microsoft.com/office/drawing/2014/main" id="{579C7FB2-0684-D1AD-3EDE-F5BE4C0DCBC9}"/>
                </a:ext>
              </a:extLst>
            </p:cNvPr>
            <p:cNvSpPr/>
            <p:nvPr/>
          </p:nvSpPr>
          <p:spPr>
            <a:xfrm>
              <a:off x="10821403" y="6522745"/>
              <a:ext cx="236854" cy="146050"/>
            </a:xfrm>
            <a:custGeom>
              <a:avLst/>
              <a:gdLst/>
              <a:ahLst/>
              <a:cxnLst/>
              <a:rect l="l" t="t" r="r" b="b"/>
              <a:pathLst>
                <a:path w="236854" h="146050">
                  <a:moveTo>
                    <a:pt x="110832" y="0"/>
                  </a:moveTo>
                  <a:lnTo>
                    <a:pt x="86918" y="0"/>
                  </a:lnTo>
                  <a:lnTo>
                    <a:pt x="86918" y="62230"/>
                  </a:lnTo>
                  <a:lnTo>
                    <a:pt x="23710" y="62230"/>
                  </a:lnTo>
                  <a:lnTo>
                    <a:pt x="23710" y="0"/>
                  </a:lnTo>
                  <a:lnTo>
                    <a:pt x="0" y="0"/>
                  </a:lnTo>
                  <a:lnTo>
                    <a:pt x="0" y="62230"/>
                  </a:lnTo>
                  <a:lnTo>
                    <a:pt x="0" y="82550"/>
                  </a:lnTo>
                  <a:lnTo>
                    <a:pt x="0" y="146050"/>
                  </a:lnTo>
                  <a:lnTo>
                    <a:pt x="23710" y="146050"/>
                  </a:lnTo>
                  <a:lnTo>
                    <a:pt x="23710" y="82550"/>
                  </a:lnTo>
                  <a:lnTo>
                    <a:pt x="86918" y="82550"/>
                  </a:lnTo>
                  <a:lnTo>
                    <a:pt x="86918" y="146050"/>
                  </a:lnTo>
                  <a:lnTo>
                    <a:pt x="110832" y="146050"/>
                  </a:lnTo>
                  <a:lnTo>
                    <a:pt x="110832" y="82550"/>
                  </a:lnTo>
                  <a:lnTo>
                    <a:pt x="110832" y="62230"/>
                  </a:lnTo>
                  <a:lnTo>
                    <a:pt x="110832" y="0"/>
                  </a:lnTo>
                  <a:close/>
                </a:path>
                <a:path w="236854" h="146050">
                  <a:moveTo>
                    <a:pt x="236601" y="0"/>
                  </a:moveTo>
                  <a:lnTo>
                    <a:pt x="144348" y="0"/>
                  </a:lnTo>
                  <a:lnTo>
                    <a:pt x="144348" y="20320"/>
                  </a:lnTo>
                  <a:lnTo>
                    <a:pt x="144348" y="62230"/>
                  </a:lnTo>
                  <a:lnTo>
                    <a:pt x="144348" y="82550"/>
                  </a:lnTo>
                  <a:lnTo>
                    <a:pt x="144348" y="125730"/>
                  </a:lnTo>
                  <a:lnTo>
                    <a:pt x="144348" y="146050"/>
                  </a:lnTo>
                  <a:lnTo>
                    <a:pt x="236601" y="146050"/>
                  </a:lnTo>
                  <a:lnTo>
                    <a:pt x="236601" y="125730"/>
                  </a:lnTo>
                  <a:lnTo>
                    <a:pt x="168059" y="125730"/>
                  </a:lnTo>
                  <a:lnTo>
                    <a:pt x="168059" y="82550"/>
                  </a:lnTo>
                  <a:lnTo>
                    <a:pt x="223799" y="82550"/>
                  </a:lnTo>
                  <a:lnTo>
                    <a:pt x="223799" y="62230"/>
                  </a:lnTo>
                  <a:lnTo>
                    <a:pt x="168059" y="62230"/>
                  </a:lnTo>
                  <a:lnTo>
                    <a:pt x="168059" y="20320"/>
                  </a:lnTo>
                  <a:lnTo>
                    <a:pt x="236601" y="20320"/>
                  </a:lnTo>
                  <a:lnTo>
                    <a:pt x="2366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27">
              <a:extLst>
                <a:ext uri="{FF2B5EF4-FFF2-40B4-BE49-F238E27FC236}">
                  <a16:creationId xmlns:a16="http://schemas.microsoft.com/office/drawing/2014/main" id="{D18CCCFF-8A85-B2F4-B943-2260720C0A8F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083849" y="6519951"/>
              <a:ext cx="340610" cy="151193"/>
            </a:xfrm>
            <a:prstGeom prst="rect">
              <a:avLst/>
            </a:prstGeom>
          </p:spPr>
        </p:pic>
        <p:sp>
          <p:nvSpPr>
            <p:cNvPr id="31" name="object 28">
              <a:extLst>
                <a:ext uri="{FF2B5EF4-FFF2-40B4-BE49-F238E27FC236}">
                  <a16:creationId xmlns:a16="http://schemas.microsoft.com/office/drawing/2014/main" id="{1C3714D3-EEB8-F85A-BE9E-1AAC5955038D}"/>
                </a:ext>
              </a:extLst>
            </p:cNvPr>
            <p:cNvSpPr/>
            <p:nvPr/>
          </p:nvSpPr>
          <p:spPr>
            <a:xfrm>
              <a:off x="11444097" y="6522745"/>
              <a:ext cx="200660" cy="146050"/>
            </a:xfrm>
            <a:custGeom>
              <a:avLst/>
              <a:gdLst/>
              <a:ahLst/>
              <a:cxnLst/>
              <a:rect l="l" t="t" r="r" b="b"/>
              <a:pathLst>
                <a:path w="200659" h="146050">
                  <a:moveTo>
                    <a:pt x="9224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62230"/>
                  </a:lnTo>
                  <a:lnTo>
                    <a:pt x="0" y="82550"/>
                  </a:lnTo>
                  <a:lnTo>
                    <a:pt x="0" y="125730"/>
                  </a:lnTo>
                  <a:lnTo>
                    <a:pt x="0" y="146050"/>
                  </a:lnTo>
                  <a:lnTo>
                    <a:pt x="92240" y="146050"/>
                  </a:lnTo>
                  <a:lnTo>
                    <a:pt x="92240" y="125730"/>
                  </a:lnTo>
                  <a:lnTo>
                    <a:pt x="23698" y="125730"/>
                  </a:lnTo>
                  <a:lnTo>
                    <a:pt x="23698" y="82550"/>
                  </a:lnTo>
                  <a:lnTo>
                    <a:pt x="79438" y="82550"/>
                  </a:lnTo>
                  <a:lnTo>
                    <a:pt x="79438" y="62230"/>
                  </a:lnTo>
                  <a:lnTo>
                    <a:pt x="23698" y="62230"/>
                  </a:lnTo>
                  <a:lnTo>
                    <a:pt x="23698" y="20320"/>
                  </a:lnTo>
                  <a:lnTo>
                    <a:pt x="92240" y="20320"/>
                  </a:lnTo>
                  <a:lnTo>
                    <a:pt x="92240" y="0"/>
                  </a:lnTo>
                  <a:close/>
                </a:path>
                <a:path w="200659" h="146050">
                  <a:moveTo>
                    <a:pt x="200101" y="124460"/>
                  </a:moveTo>
                  <a:lnTo>
                    <a:pt x="141808" y="124460"/>
                  </a:lnTo>
                  <a:lnTo>
                    <a:pt x="141808" y="0"/>
                  </a:lnTo>
                  <a:lnTo>
                    <a:pt x="118097" y="0"/>
                  </a:lnTo>
                  <a:lnTo>
                    <a:pt x="118097" y="124460"/>
                  </a:lnTo>
                  <a:lnTo>
                    <a:pt x="118097" y="146050"/>
                  </a:lnTo>
                  <a:lnTo>
                    <a:pt x="200101" y="146050"/>
                  </a:lnTo>
                  <a:lnTo>
                    <a:pt x="200101" y="124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9">
              <a:extLst>
                <a:ext uri="{FF2B5EF4-FFF2-40B4-BE49-F238E27FC236}">
                  <a16:creationId xmlns:a16="http://schemas.microsoft.com/office/drawing/2014/main" id="{74BF151A-2F7D-A416-9A75-DAD8FDF68D7B}"/>
                </a:ext>
              </a:extLst>
            </p:cNvPr>
            <p:cNvSpPr/>
            <p:nvPr/>
          </p:nvSpPr>
          <p:spPr>
            <a:xfrm>
              <a:off x="9137675" y="6563499"/>
              <a:ext cx="322580" cy="107314"/>
            </a:xfrm>
            <a:custGeom>
              <a:avLst/>
              <a:gdLst/>
              <a:ahLst/>
              <a:cxnLst/>
              <a:rect l="l" t="t" r="r" b="b"/>
              <a:pathLst>
                <a:path w="322579" h="107315">
                  <a:moveTo>
                    <a:pt x="84099" y="0"/>
                  </a:moveTo>
                  <a:lnTo>
                    <a:pt x="0" y="0"/>
                  </a:lnTo>
                  <a:lnTo>
                    <a:pt x="26169" y="43201"/>
                  </a:lnTo>
                  <a:lnTo>
                    <a:pt x="63274" y="77025"/>
                  </a:lnTo>
                  <a:lnTo>
                    <a:pt x="108985" y="99076"/>
                  </a:lnTo>
                  <a:lnTo>
                    <a:pt x="160972" y="106959"/>
                  </a:lnTo>
                  <a:lnTo>
                    <a:pt x="212967" y="99076"/>
                  </a:lnTo>
                  <a:lnTo>
                    <a:pt x="258681" y="77025"/>
                  </a:lnTo>
                  <a:lnTo>
                    <a:pt x="295787" y="43201"/>
                  </a:lnTo>
                  <a:lnTo>
                    <a:pt x="296892" y="41376"/>
                  </a:lnTo>
                  <a:lnTo>
                    <a:pt x="90424" y="41376"/>
                  </a:lnTo>
                  <a:lnTo>
                    <a:pt x="84099" y="35039"/>
                  </a:lnTo>
                  <a:lnTo>
                    <a:pt x="84099" y="0"/>
                  </a:lnTo>
                  <a:close/>
                </a:path>
                <a:path w="322579" h="107315">
                  <a:moveTo>
                    <a:pt x="321957" y="0"/>
                  </a:moveTo>
                  <a:lnTo>
                    <a:pt x="237858" y="0"/>
                  </a:lnTo>
                  <a:lnTo>
                    <a:pt x="237858" y="35039"/>
                  </a:lnTo>
                  <a:lnTo>
                    <a:pt x="231533" y="41376"/>
                  </a:lnTo>
                  <a:lnTo>
                    <a:pt x="296892" y="41376"/>
                  </a:lnTo>
                  <a:lnTo>
                    <a:pt x="321957" y="0"/>
                  </a:lnTo>
                  <a:close/>
                </a:path>
                <a:path w="322579" h="107315">
                  <a:moveTo>
                    <a:pt x="218262" y="0"/>
                  </a:moveTo>
                  <a:lnTo>
                    <a:pt x="103695" y="0"/>
                  </a:lnTo>
                  <a:lnTo>
                    <a:pt x="103695" y="21932"/>
                  </a:lnTo>
                  <a:lnTo>
                    <a:pt x="218262" y="21932"/>
                  </a:lnTo>
                  <a:lnTo>
                    <a:pt x="218262" y="0"/>
                  </a:lnTo>
                  <a:close/>
                </a:path>
              </a:pathLst>
            </a:custGeom>
            <a:solidFill>
              <a:srgbClr val="006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0">
              <a:extLst>
                <a:ext uri="{FF2B5EF4-FFF2-40B4-BE49-F238E27FC236}">
                  <a16:creationId xmlns:a16="http://schemas.microsoft.com/office/drawing/2014/main" id="{814043C0-6B1E-D5EF-4F1B-7CAB0D88B429}"/>
                </a:ext>
              </a:extLst>
            </p:cNvPr>
            <p:cNvSpPr/>
            <p:nvPr/>
          </p:nvSpPr>
          <p:spPr>
            <a:xfrm>
              <a:off x="9123635" y="6320415"/>
              <a:ext cx="350520" cy="224154"/>
            </a:xfrm>
            <a:custGeom>
              <a:avLst/>
              <a:gdLst/>
              <a:ahLst/>
              <a:cxnLst/>
              <a:rect l="l" t="t" r="r" b="b"/>
              <a:pathLst>
                <a:path w="350520" h="224154">
                  <a:moveTo>
                    <a:pt x="175018" y="0"/>
                  </a:moveTo>
                  <a:lnTo>
                    <a:pt x="128491" y="6251"/>
                  </a:lnTo>
                  <a:lnTo>
                    <a:pt x="86683" y="23895"/>
                  </a:lnTo>
                  <a:lnTo>
                    <a:pt x="51261" y="51261"/>
                  </a:lnTo>
                  <a:lnTo>
                    <a:pt x="23895" y="86683"/>
                  </a:lnTo>
                  <a:lnTo>
                    <a:pt x="6251" y="128491"/>
                  </a:lnTo>
                  <a:lnTo>
                    <a:pt x="0" y="175018"/>
                  </a:lnTo>
                  <a:lnTo>
                    <a:pt x="483" y="187579"/>
                  </a:lnTo>
                  <a:lnTo>
                    <a:pt x="1885" y="199878"/>
                  </a:lnTo>
                  <a:lnTo>
                    <a:pt x="4136" y="211901"/>
                  </a:lnTo>
                  <a:lnTo>
                    <a:pt x="7162" y="223634"/>
                  </a:lnTo>
                  <a:lnTo>
                    <a:pt x="98132" y="223634"/>
                  </a:lnTo>
                  <a:lnTo>
                    <a:pt x="98132" y="162953"/>
                  </a:lnTo>
                  <a:lnTo>
                    <a:pt x="99898" y="159067"/>
                  </a:lnTo>
                  <a:lnTo>
                    <a:pt x="102971" y="156387"/>
                  </a:lnTo>
                  <a:lnTo>
                    <a:pt x="165722" y="76923"/>
                  </a:lnTo>
                  <a:lnTo>
                    <a:pt x="171043" y="72275"/>
                  </a:lnTo>
                  <a:lnTo>
                    <a:pt x="315010" y="72275"/>
                  </a:lnTo>
                  <a:lnTo>
                    <a:pt x="298775" y="51261"/>
                  </a:lnTo>
                  <a:lnTo>
                    <a:pt x="263353" y="23895"/>
                  </a:lnTo>
                  <a:lnTo>
                    <a:pt x="221545" y="6251"/>
                  </a:lnTo>
                  <a:lnTo>
                    <a:pt x="175018" y="0"/>
                  </a:lnTo>
                  <a:close/>
                </a:path>
                <a:path w="350520" h="224154">
                  <a:moveTo>
                    <a:pt x="177977" y="103873"/>
                  </a:moveTo>
                  <a:lnTo>
                    <a:pt x="172059" y="103873"/>
                  </a:lnTo>
                  <a:lnTo>
                    <a:pt x="168084" y="107276"/>
                  </a:lnTo>
                  <a:lnTo>
                    <a:pt x="121348" y="165315"/>
                  </a:lnTo>
                  <a:lnTo>
                    <a:pt x="119049" y="167271"/>
                  </a:lnTo>
                  <a:lnTo>
                    <a:pt x="117741" y="170116"/>
                  </a:lnTo>
                  <a:lnTo>
                    <a:pt x="117741" y="223634"/>
                  </a:lnTo>
                  <a:lnTo>
                    <a:pt x="181254" y="223634"/>
                  </a:lnTo>
                  <a:lnTo>
                    <a:pt x="181254" y="180466"/>
                  </a:lnTo>
                  <a:lnTo>
                    <a:pt x="182994" y="178727"/>
                  </a:lnTo>
                  <a:lnTo>
                    <a:pt x="232308" y="178727"/>
                  </a:lnTo>
                  <a:lnTo>
                    <a:pt x="232308" y="170116"/>
                  </a:lnTo>
                  <a:lnTo>
                    <a:pt x="230987" y="167271"/>
                  </a:lnTo>
                  <a:lnTo>
                    <a:pt x="228701" y="165315"/>
                  </a:lnTo>
                  <a:lnTo>
                    <a:pt x="181952" y="107276"/>
                  </a:lnTo>
                  <a:lnTo>
                    <a:pt x="177977" y="103873"/>
                  </a:lnTo>
                  <a:close/>
                </a:path>
                <a:path w="350520" h="224154">
                  <a:moveTo>
                    <a:pt x="232308" y="178727"/>
                  </a:moveTo>
                  <a:lnTo>
                    <a:pt x="208686" y="178727"/>
                  </a:lnTo>
                  <a:lnTo>
                    <a:pt x="210426" y="180466"/>
                  </a:lnTo>
                  <a:lnTo>
                    <a:pt x="210426" y="223634"/>
                  </a:lnTo>
                  <a:lnTo>
                    <a:pt x="232308" y="223634"/>
                  </a:lnTo>
                  <a:lnTo>
                    <a:pt x="232308" y="178727"/>
                  </a:lnTo>
                  <a:close/>
                </a:path>
                <a:path w="350520" h="224154">
                  <a:moveTo>
                    <a:pt x="315010" y="72275"/>
                  </a:moveTo>
                  <a:lnTo>
                    <a:pt x="178993" y="72275"/>
                  </a:lnTo>
                  <a:lnTo>
                    <a:pt x="184315" y="76923"/>
                  </a:lnTo>
                  <a:lnTo>
                    <a:pt x="247065" y="156387"/>
                  </a:lnTo>
                  <a:lnTo>
                    <a:pt x="250139" y="159067"/>
                  </a:lnTo>
                  <a:lnTo>
                    <a:pt x="251904" y="162953"/>
                  </a:lnTo>
                  <a:lnTo>
                    <a:pt x="251904" y="223634"/>
                  </a:lnTo>
                  <a:lnTo>
                    <a:pt x="342887" y="223634"/>
                  </a:lnTo>
                  <a:lnTo>
                    <a:pt x="345906" y="211901"/>
                  </a:lnTo>
                  <a:lnTo>
                    <a:pt x="348153" y="199878"/>
                  </a:lnTo>
                  <a:lnTo>
                    <a:pt x="349554" y="187579"/>
                  </a:lnTo>
                  <a:lnTo>
                    <a:pt x="350037" y="175018"/>
                  </a:lnTo>
                  <a:lnTo>
                    <a:pt x="343785" y="128491"/>
                  </a:lnTo>
                  <a:lnTo>
                    <a:pt x="326142" y="86683"/>
                  </a:lnTo>
                  <a:lnTo>
                    <a:pt x="315010" y="72275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1423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object 2">
            <a:extLst>
              <a:ext uri="{FF2B5EF4-FFF2-40B4-BE49-F238E27FC236}">
                <a16:creationId xmlns:a16="http://schemas.microsoft.com/office/drawing/2014/main" id="{1EA60D2D-F2EE-5858-DDA9-41EED6E78591}"/>
              </a:ext>
            </a:extLst>
          </p:cNvPr>
          <p:cNvGrpSpPr/>
          <p:nvPr userDrawn="1"/>
        </p:nvGrpSpPr>
        <p:grpSpPr>
          <a:xfrm>
            <a:off x="0" y="5984998"/>
            <a:ext cx="12193270" cy="873125"/>
            <a:chOff x="0" y="5984998"/>
            <a:chExt cx="12193270" cy="873125"/>
          </a:xfrm>
        </p:grpSpPr>
        <p:sp>
          <p:nvSpPr>
            <p:cNvPr id="64" name="object 3">
              <a:extLst>
                <a:ext uri="{FF2B5EF4-FFF2-40B4-BE49-F238E27FC236}">
                  <a16:creationId xmlns:a16="http://schemas.microsoft.com/office/drawing/2014/main" id="{B2F972D9-229A-B16F-DF1E-9DD845F04C08}"/>
                </a:ext>
              </a:extLst>
            </p:cNvPr>
            <p:cNvSpPr/>
            <p:nvPr/>
          </p:nvSpPr>
          <p:spPr>
            <a:xfrm>
              <a:off x="0" y="5984998"/>
              <a:ext cx="12193270" cy="873125"/>
            </a:xfrm>
            <a:custGeom>
              <a:avLst/>
              <a:gdLst/>
              <a:ahLst/>
              <a:cxnLst/>
              <a:rect l="l" t="t" r="r" b="b"/>
              <a:pathLst>
                <a:path w="12193270" h="873125">
                  <a:moveTo>
                    <a:pt x="12193199" y="0"/>
                  </a:moveTo>
                  <a:lnTo>
                    <a:pt x="0" y="441312"/>
                  </a:lnTo>
                  <a:lnTo>
                    <a:pt x="2" y="873001"/>
                  </a:lnTo>
                  <a:lnTo>
                    <a:pt x="12193200" y="873001"/>
                  </a:lnTo>
                  <a:lnTo>
                    <a:pt x="12193199" y="0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4">
              <a:extLst>
                <a:ext uri="{FF2B5EF4-FFF2-40B4-BE49-F238E27FC236}">
                  <a16:creationId xmlns:a16="http://schemas.microsoft.com/office/drawing/2014/main" id="{176F247D-77DA-2CD5-3E90-EB7FF6D0783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80505" y="6320974"/>
              <a:ext cx="219030" cy="150431"/>
            </a:xfrm>
            <a:prstGeom prst="rect">
              <a:avLst/>
            </a:prstGeom>
          </p:spPr>
        </p:pic>
        <p:pic>
          <p:nvPicPr>
            <p:cNvPr id="66" name="object 5">
              <a:extLst>
                <a:ext uri="{FF2B5EF4-FFF2-40B4-BE49-F238E27FC236}">
                  <a16:creationId xmlns:a16="http://schemas.microsoft.com/office/drawing/2014/main" id="{C8B01399-68F8-7433-B8ED-A3954D03445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30259" y="6323067"/>
              <a:ext cx="104571" cy="146240"/>
            </a:xfrm>
            <a:prstGeom prst="rect">
              <a:avLst/>
            </a:prstGeom>
          </p:spPr>
        </p:pic>
        <p:pic>
          <p:nvPicPr>
            <p:cNvPr id="67" name="object 6">
              <a:extLst>
                <a:ext uri="{FF2B5EF4-FFF2-40B4-BE49-F238E27FC236}">
                  <a16:creationId xmlns:a16="http://schemas.microsoft.com/office/drawing/2014/main" id="{03F1AC20-4DB4-29BA-6153-84208A6951C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71664" y="6323069"/>
              <a:ext cx="105194" cy="146240"/>
            </a:xfrm>
            <a:prstGeom prst="rect">
              <a:avLst/>
            </a:prstGeom>
          </p:spPr>
        </p:pic>
        <p:pic>
          <p:nvPicPr>
            <p:cNvPr id="68" name="object 7">
              <a:extLst>
                <a:ext uri="{FF2B5EF4-FFF2-40B4-BE49-F238E27FC236}">
                  <a16:creationId xmlns:a16="http://schemas.microsoft.com/office/drawing/2014/main" id="{E2220351-C5EA-3FFD-C97F-9A4F013207F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00015" y="6320755"/>
              <a:ext cx="92570" cy="150241"/>
            </a:xfrm>
            <a:prstGeom prst="rect">
              <a:avLst/>
            </a:prstGeom>
          </p:spPr>
        </p:pic>
        <p:pic>
          <p:nvPicPr>
            <p:cNvPr id="69" name="object 8">
              <a:extLst>
                <a:ext uri="{FF2B5EF4-FFF2-40B4-BE49-F238E27FC236}">
                  <a16:creationId xmlns:a16="http://schemas.microsoft.com/office/drawing/2014/main" id="{20755CC1-6947-46D1-FF05-965A81CA6A3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67711" y="6323069"/>
              <a:ext cx="105194" cy="146240"/>
            </a:xfrm>
            <a:prstGeom prst="rect">
              <a:avLst/>
            </a:prstGeom>
          </p:spPr>
        </p:pic>
        <p:pic>
          <p:nvPicPr>
            <p:cNvPr id="70" name="object 9">
              <a:extLst>
                <a:ext uri="{FF2B5EF4-FFF2-40B4-BE49-F238E27FC236}">
                  <a16:creationId xmlns:a16="http://schemas.microsoft.com/office/drawing/2014/main" id="{AAD24B8C-F11F-C1C8-0B11-02CA18D0E6A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02780" y="6323069"/>
              <a:ext cx="100164" cy="148336"/>
            </a:xfrm>
            <a:prstGeom prst="rect">
              <a:avLst/>
            </a:prstGeom>
          </p:spPr>
        </p:pic>
        <p:pic>
          <p:nvPicPr>
            <p:cNvPr id="71" name="object 10">
              <a:extLst>
                <a:ext uri="{FF2B5EF4-FFF2-40B4-BE49-F238E27FC236}">
                  <a16:creationId xmlns:a16="http://schemas.microsoft.com/office/drawing/2014/main" id="{7725F72C-9E9F-D1A1-7122-66B1D3553628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37869" y="6323069"/>
              <a:ext cx="100152" cy="148336"/>
            </a:xfrm>
            <a:prstGeom prst="rect">
              <a:avLst/>
            </a:prstGeom>
          </p:spPr>
        </p:pic>
        <p:pic>
          <p:nvPicPr>
            <p:cNvPr id="72" name="object 11">
              <a:extLst>
                <a:ext uri="{FF2B5EF4-FFF2-40B4-BE49-F238E27FC236}">
                  <a16:creationId xmlns:a16="http://schemas.microsoft.com/office/drawing/2014/main" id="{7BA3093B-DCAC-70D7-6597-5A94B36EC41D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73799" y="6323077"/>
              <a:ext cx="100990" cy="146227"/>
            </a:xfrm>
            <a:prstGeom prst="rect">
              <a:avLst/>
            </a:prstGeom>
          </p:spPr>
        </p:pic>
        <p:pic>
          <p:nvPicPr>
            <p:cNvPr id="73" name="object 12">
              <a:extLst>
                <a:ext uri="{FF2B5EF4-FFF2-40B4-BE49-F238E27FC236}">
                  <a16:creationId xmlns:a16="http://schemas.microsoft.com/office/drawing/2014/main" id="{F83DBBCA-3DE5-8A3C-4486-F9CF8D2E83BF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93940" y="6323077"/>
              <a:ext cx="348644" cy="146443"/>
            </a:xfrm>
            <a:prstGeom prst="rect">
              <a:avLst/>
            </a:prstGeom>
          </p:spPr>
        </p:pic>
        <p:pic>
          <p:nvPicPr>
            <p:cNvPr id="74" name="object 13">
              <a:extLst>
                <a:ext uri="{FF2B5EF4-FFF2-40B4-BE49-F238E27FC236}">
                  <a16:creationId xmlns:a16="http://schemas.microsoft.com/office/drawing/2014/main" id="{4A089451-2DDC-9BC1-2F48-3EF5AEE96CDD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166147" y="6323067"/>
              <a:ext cx="139090" cy="146240"/>
            </a:xfrm>
            <a:prstGeom prst="rect">
              <a:avLst/>
            </a:prstGeom>
          </p:spPr>
        </p:pic>
        <p:sp>
          <p:nvSpPr>
            <p:cNvPr id="75" name="object 14">
              <a:extLst>
                <a:ext uri="{FF2B5EF4-FFF2-40B4-BE49-F238E27FC236}">
                  <a16:creationId xmlns:a16="http://schemas.microsoft.com/office/drawing/2014/main" id="{C8521077-A5EB-4777-AFA6-0B7AF3E43137}"/>
                </a:ext>
              </a:extLst>
            </p:cNvPr>
            <p:cNvSpPr/>
            <p:nvPr/>
          </p:nvSpPr>
          <p:spPr>
            <a:xfrm>
              <a:off x="9578810" y="6521183"/>
              <a:ext cx="89535" cy="143510"/>
            </a:xfrm>
            <a:custGeom>
              <a:avLst/>
              <a:gdLst/>
              <a:ahLst/>
              <a:cxnLst/>
              <a:rect l="l" t="t" r="r" b="b"/>
              <a:pathLst>
                <a:path w="89534" h="143509">
                  <a:moveTo>
                    <a:pt x="8942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68580"/>
                  </a:lnTo>
                  <a:lnTo>
                    <a:pt x="0" y="88900"/>
                  </a:lnTo>
                  <a:lnTo>
                    <a:pt x="0" y="143510"/>
                  </a:lnTo>
                  <a:lnTo>
                    <a:pt x="23355" y="143510"/>
                  </a:lnTo>
                  <a:lnTo>
                    <a:pt x="23355" y="88900"/>
                  </a:lnTo>
                  <a:lnTo>
                    <a:pt x="78270" y="88900"/>
                  </a:lnTo>
                  <a:lnTo>
                    <a:pt x="78270" y="68580"/>
                  </a:lnTo>
                  <a:lnTo>
                    <a:pt x="23355" y="68580"/>
                  </a:lnTo>
                  <a:lnTo>
                    <a:pt x="23355" y="20320"/>
                  </a:lnTo>
                  <a:lnTo>
                    <a:pt x="89420" y="20320"/>
                  </a:lnTo>
                  <a:lnTo>
                    <a:pt x="894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15">
              <a:extLst>
                <a:ext uri="{FF2B5EF4-FFF2-40B4-BE49-F238E27FC236}">
                  <a16:creationId xmlns:a16="http://schemas.microsoft.com/office/drawing/2014/main" id="{8580B31F-ABD0-5E62-6C37-535DD4EB6604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88860" y="6520556"/>
              <a:ext cx="106045" cy="146443"/>
            </a:xfrm>
            <a:prstGeom prst="rect">
              <a:avLst/>
            </a:prstGeom>
          </p:spPr>
        </p:pic>
        <p:pic>
          <p:nvPicPr>
            <p:cNvPr id="77" name="object 16">
              <a:extLst>
                <a:ext uri="{FF2B5EF4-FFF2-40B4-BE49-F238E27FC236}">
                  <a16:creationId xmlns:a16="http://schemas.microsoft.com/office/drawing/2014/main" id="{245B4E66-7C35-932D-C86D-29909C6E5A5D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826894" y="6520547"/>
              <a:ext cx="111099" cy="144145"/>
            </a:xfrm>
            <a:prstGeom prst="rect">
              <a:avLst/>
            </a:prstGeom>
          </p:spPr>
        </p:pic>
        <p:pic>
          <p:nvPicPr>
            <p:cNvPr id="78" name="object 17">
              <a:extLst>
                <a:ext uri="{FF2B5EF4-FFF2-40B4-BE49-F238E27FC236}">
                  <a16:creationId xmlns:a16="http://schemas.microsoft.com/office/drawing/2014/main" id="{C83B639B-7645-E21A-862D-D9A00D6FB1A5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971235" y="6520557"/>
              <a:ext cx="107518" cy="144132"/>
            </a:xfrm>
            <a:prstGeom prst="rect">
              <a:avLst/>
            </a:prstGeom>
          </p:spPr>
        </p:pic>
        <p:sp>
          <p:nvSpPr>
            <p:cNvPr id="79" name="object 18">
              <a:extLst>
                <a:ext uri="{FF2B5EF4-FFF2-40B4-BE49-F238E27FC236}">
                  <a16:creationId xmlns:a16="http://schemas.microsoft.com/office/drawing/2014/main" id="{35AD4422-5288-A183-A12F-4AF28C41CE07}"/>
                </a:ext>
              </a:extLst>
            </p:cNvPr>
            <p:cNvSpPr/>
            <p:nvPr/>
          </p:nvSpPr>
          <p:spPr>
            <a:xfrm>
              <a:off x="10106101" y="6521183"/>
              <a:ext cx="91440" cy="143510"/>
            </a:xfrm>
            <a:custGeom>
              <a:avLst/>
              <a:gdLst/>
              <a:ahLst/>
              <a:cxnLst/>
              <a:rect l="l" t="t" r="r" b="b"/>
              <a:pathLst>
                <a:path w="91440" h="143509">
                  <a:moveTo>
                    <a:pt x="90906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60960"/>
                  </a:lnTo>
                  <a:lnTo>
                    <a:pt x="0" y="81280"/>
                  </a:lnTo>
                  <a:lnTo>
                    <a:pt x="0" y="123190"/>
                  </a:lnTo>
                  <a:lnTo>
                    <a:pt x="0" y="143510"/>
                  </a:lnTo>
                  <a:lnTo>
                    <a:pt x="90906" y="143510"/>
                  </a:lnTo>
                  <a:lnTo>
                    <a:pt x="90906" y="123190"/>
                  </a:lnTo>
                  <a:lnTo>
                    <a:pt x="23355" y="123190"/>
                  </a:lnTo>
                  <a:lnTo>
                    <a:pt x="23355" y="81280"/>
                  </a:lnTo>
                  <a:lnTo>
                    <a:pt x="78270" y="81280"/>
                  </a:lnTo>
                  <a:lnTo>
                    <a:pt x="78270" y="60960"/>
                  </a:lnTo>
                  <a:lnTo>
                    <a:pt x="23355" y="60960"/>
                  </a:lnTo>
                  <a:lnTo>
                    <a:pt x="23355" y="20320"/>
                  </a:lnTo>
                  <a:lnTo>
                    <a:pt x="90906" y="20320"/>
                  </a:lnTo>
                  <a:lnTo>
                    <a:pt x="909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19">
              <a:extLst>
                <a:ext uri="{FF2B5EF4-FFF2-40B4-BE49-F238E27FC236}">
                  <a16:creationId xmlns:a16="http://schemas.microsoft.com/office/drawing/2014/main" id="{1D71B326-B444-5A80-875C-AB6DAEB80A1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222464" y="6520552"/>
              <a:ext cx="103733" cy="144132"/>
            </a:xfrm>
            <a:prstGeom prst="rect">
              <a:avLst/>
            </a:prstGeom>
          </p:spPr>
        </p:pic>
        <p:sp>
          <p:nvSpPr>
            <p:cNvPr id="81" name="object 20">
              <a:extLst>
                <a:ext uri="{FF2B5EF4-FFF2-40B4-BE49-F238E27FC236}">
                  <a16:creationId xmlns:a16="http://schemas.microsoft.com/office/drawing/2014/main" id="{178CA88D-259C-FF5A-140B-BC6B4E484B3D}"/>
                </a:ext>
              </a:extLst>
            </p:cNvPr>
            <p:cNvSpPr/>
            <p:nvPr/>
          </p:nvSpPr>
          <p:spPr>
            <a:xfrm>
              <a:off x="10352506" y="6520548"/>
              <a:ext cx="23495" cy="144145"/>
            </a:xfrm>
            <a:custGeom>
              <a:avLst/>
              <a:gdLst/>
              <a:ahLst/>
              <a:cxnLst/>
              <a:rect l="l" t="t" r="r" b="b"/>
              <a:pathLst>
                <a:path w="23495" h="144145">
                  <a:moveTo>
                    <a:pt x="23355" y="0"/>
                  </a:moveTo>
                  <a:lnTo>
                    <a:pt x="0" y="0"/>
                  </a:lnTo>
                  <a:lnTo>
                    <a:pt x="0" y="144145"/>
                  </a:lnTo>
                  <a:lnTo>
                    <a:pt x="23355" y="144145"/>
                  </a:lnTo>
                  <a:lnTo>
                    <a:pt x="233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21">
              <a:extLst>
                <a:ext uri="{FF2B5EF4-FFF2-40B4-BE49-F238E27FC236}">
                  <a16:creationId xmlns:a16="http://schemas.microsoft.com/office/drawing/2014/main" id="{00590A1A-0CF6-9373-7101-70155480E973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409104" y="6520547"/>
              <a:ext cx="111099" cy="144145"/>
            </a:xfrm>
            <a:prstGeom prst="rect">
              <a:avLst/>
            </a:prstGeom>
          </p:spPr>
        </p:pic>
        <p:pic>
          <p:nvPicPr>
            <p:cNvPr id="83" name="object 22">
              <a:extLst>
                <a:ext uri="{FF2B5EF4-FFF2-40B4-BE49-F238E27FC236}">
                  <a16:creationId xmlns:a16="http://schemas.microsoft.com/office/drawing/2014/main" id="{8F8DB029-BC8E-621D-2BFB-94A8A29C7110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547340" y="6518250"/>
              <a:ext cx="105841" cy="148755"/>
            </a:xfrm>
            <a:prstGeom prst="rect">
              <a:avLst/>
            </a:prstGeom>
          </p:spPr>
        </p:pic>
        <p:pic>
          <p:nvPicPr>
            <p:cNvPr id="84" name="object 23">
              <a:extLst>
                <a:ext uri="{FF2B5EF4-FFF2-40B4-BE49-F238E27FC236}">
                  <a16:creationId xmlns:a16="http://schemas.microsoft.com/office/drawing/2014/main" id="{E7B6E589-ADE7-D5CD-C3D4-51BB07276C69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674639" y="6518026"/>
              <a:ext cx="96786" cy="148970"/>
            </a:xfrm>
            <a:prstGeom prst="rect">
              <a:avLst/>
            </a:prstGeom>
          </p:spPr>
        </p:pic>
        <p:sp>
          <p:nvSpPr>
            <p:cNvPr id="85" name="object 24">
              <a:extLst>
                <a:ext uri="{FF2B5EF4-FFF2-40B4-BE49-F238E27FC236}">
                  <a16:creationId xmlns:a16="http://schemas.microsoft.com/office/drawing/2014/main" id="{ADD36ED7-4599-55AA-A08E-62F3BBF71EC6}"/>
                </a:ext>
              </a:extLst>
            </p:cNvPr>
            <p:cNvSpPr/>
            <p:nvPr/>
          </p:nvSpPr>
          <p:spPr>
            <a:xfrm>
              <a:off x="10796676" y="6521183"/>
              <a:ext cx="233679" cy="143510"/>
            </a:xfrm>
            <a:custGeom>
              <a:avLst/>
              <a:gdLst/>
              <a:ahLst/>
              <a:cxnLst/>
              <a:rect l="l" t="t" r="r" b="b"/>
              <a:pathLst>
                <a:path w="233679" h="143509">
                  <a:moveTo>
                    <a:pt x="109194" y="0"/>
                  </a:moveTo>
                  <a:lnTo>
                    <a:pt x="85636" y="0"/>
                  </a:lnTo>
                  <a:lnTo>
                    <a:pt x="85636" y="60960"/>
                  </a:lnTo>
                  <a:lnTo>
                    <a:pt x="23355" y="60960"/>
                  </a:lnTo>
                  <a:lnTo>
                    <a:pt x="23355" y="0"/>
                  </a:lnTo>
                  <a:lnTo>
                    <a:pt x="0" y="0"/>
                  </a:lnTo>
                  <a:lnTo>
                    <a:pt x="0" y="60960"/>
                  </a:lnTo>
                  <a:lnTo>
                    <a:pt x="0" y="81280"/>
                  </a:lnTo>
                  <a:lnTo>
                    <a:pt x="0" y="143510"/>
                  </a:lnTo>
                  <a:lnTo>
                    <a:pt x="23355" y="143510"/>
                  </a:lnTo>
                  <a:lnTo>
                    <a:pt x="23355" y="81280"/>
                  </a:lnTo>
                  <a:lnTo>
                    <a:pt x="85636" y="81280"/>
                  </a:lnTo>
                  <a:lnTo>
                    <a:pt x="85636" y="143510"/>
                  </a:lnTo>
                  <a:lnTo>
                    <a:pt x="109194" y="143510"/>
                  </a:lnTo>
                  <a:lnTo>
                    <a:pt x="109194" y="81280"/>
                  </a:lnTo>
                  <a:lnTo>
                    <a:pt x="109194" y="60960"/>
                  </a:lnTo>
                  <a:lnTo>
                    <a:pt x="109194" y="0"/>
                  </a:lnTo>
                  <a:close/>
                </a:path>
                <a:path w="233679" h="143509">
                  <a:moveTo>
                    <a:pt x="233121" y="0"/>
                  </a:moveTo>
                  <a:lnTo>
                    <a:pt x="142227" y="0"/>
                  </a:lnTo>
                  <a:lnTo>
                    <a:pt x="142227" y="20320"/>
                  </a:lnTo>
                  <a:lnTo>
                    <a:pt x="142227" y="60960"/>
                  </a:lnTo>
                  <a:lnTo>
                    <a:pt x="142227" y="81280"/>
                  </a:lnTo>
                  <a:lnTo>
                    <a:pt x="142227" y="123190"/>
                  </a:lnTo>
                  <a:lnTo>
                    <a:pt x="142227" y="143510"/>
                  </a:lnTo>
                  <a:lnTo>
                    <a:pt x="233121" y="143510"/>
                  </a:lnTo>
                  <a:lnTo>
                    <a:pt x="233121" y="123190"/>
                  </a:lnTo>
                  <a:lnTo>
                    <a:pt x="165582" y="123190"/>
                  </a:lnTo>
                  <a:lnTo>
                    <a:pt x="165582" y="81280"/>
                  </a:lnTo>
                  <a:lnTo>
                    <a:pt x="220497" y="81280"/>
                  </a:lnTo>
                  <a:lnTo>
                    <a:pt x="220497" y="60960"/>
                  </a:lnTo>
                  <a:lnTo>
                    <a:pt x="165582" y="60960"/>
                  </a:lnTo>
                  <a:lnTo>
                    <a:pt x="165582" y="20320"/>
                  </a:lnTo>
                  <a:lnTo>
                    <a:pt x="233121" y="20320"/>
                  </a:lnTo>
                  <a:lnTo>
                    <a:pt x="2331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25">
              <a:extLst>
                <a:ext uri="{FF2B5EF4-FFF2-40B4-BE49-F238E27FC236}">
                  <a16:creationId xmlns:a16="http://schemas.microsoft.com/office/drawing/2014/main" id="{431A94CD-8BE3-6009-12C9-B52D5C4FA37E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055264" y="6518026"/>
              <a:ext cx="335614" cy="148970"/>
            </a:xfrm>
            <a:prstGeom prst="rect">
              <a:avLst/>
            </a:prstGeom>
          </p:spPr>
        </p:pic>
        <p:sp>
          <p:nvSpPr>
            <p:cNvPr id="87" name="object 26">
              <a:extLst>
                <a:ext uri="{FF2B5EF4-FFF2-40B4-BE49-F238E27FC236}">
                  <a16:creationId xmlns:a16="http://schemas.microsoft.com/office/drawing/2014/main" id="{B257008C-CDE8-2968-98A8-C8350A8B6041}"/>
                </a:ext>
              </a:extLst>
            </p:cNvPr>
            <p:cNvSpPr/>
            <p:nvPr/>
          </p:nvSpPr>
          <p:spPr>
            <a:xfrm>
              <a:off x="11410227" y="6521183"/>
              <a:ext cx="197485" cy="143510"/>
            </a:xfrm>
            <a:custGeom>
              <a:avLst/>
              <a:gdLst/>
              <a:ahLst/>
              <a:cxnLst/>
              <a:rect l="l" t="t" r="r" b="b"/>
              <a:pathLst>
                <a:path w="197484" h="143509">
                  <a:moveTo>
                    <a:pt x="90893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60960"/>
                  </a:lnTo>
                  <a:lnTo>
                    <a:pt x="0" y="81280"/>
                  </a:lnTo>
                  <a:lnTo>
                    <a:pt x="0" y="123190"/>
                  </a:lnTo>
                  <a:lnTo>
                    <a:pt x="0" y="143510"/>
                  </a:lnTo>
                  <a:lnTo>
                    <a:pt x="90893" y="143510"/>
                  </a:lnTo>
                  <a:lnTo>
                    <a:pt x="90893" y="123190"/>
                  </a:lnTo>
                  <a:lnTo>
                    <a:pt x="23355" y="123190"/>
                  </a:lnTo>
                  <a:lnTo>
                    <a:pt x="23355" y="81280"/>
                  </a:lnTo>
                  <a:lnTo>
                    <a:pt x="78270" y="81280"/>
                  </a:lnTo>
                  <a:lnTo>
                    <a:pt x="78270" y="60960"/>
                  </a:lnTo>
                  <a:lnTo>
                    <a:pt x="23355" y="60960"/>
                  </a:lnTo>
                  <a:lnTo>
                    <a:pt x="23355" y="20320"/>
                  </a:lnTo>
                  <a:lnTo>
                    <a:pt x="90893" y="20320"/>
                  </a:lnTo>
                  <a:lnTo>
                    <a:pt x="90893" y="0"/>
                  </a:lnTo>
                  <a:close/>
                </a:path>
                <a:path w="197484" h="143509">
                  <a:moveTo>
                    <a:pt x="197154" y="123190"/>
                  </a:moveTo>
                  <a:lnTo>
                    <a:pt x="139712" y="123190"/>
                  </a:lnTo>
                  <a:lnTo>
                    <a:pt x="139712" y="0"/>
                  </a:lnTo>
                  <a:lnTo>
                    <a:pt x="116357" y="0"/>
                  </a:lnTo>
                  <a:lnTo>
                    <a:pt x="116357" y="123190"/>
                  </a:lnTo>
                  <a:lnTo>
                    <a:pt x="116357" y="143510"/>
                  </a:lnTo>
                  <a:lnTo>
                    <a:pt x="197154" y="143510"/>
                  </a:lnTo>
                  <a:lnTo>
                    <a:pt x="197154" y="1231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27">
              <a:extLst>
                <a:ext uri="{FF2B5EF4-FFF2-40B4-BE49-F238E27FC236}">
                  <a16:creationId xmlns:a16="http://schemas.microsoft.com/office/drawing/2014/main" id="{54D83DAC-7B47-4040-B9B2-8F6E129743D3}"/>
                </a:ext>
              </a:extLst>
            </p:cNvPr>
            <p:cNvSpPr/>
            <p:nvPr/>
          </p:nvSpPr>
          <p:spPr>
            <a:xfrm>
              <a:off x="9123842" y="6321423"/>
              <a:ext cx="345440" cy="220979"/>
            </a:xfrm>
            <a:custGeom>
              <a:avLst/>
              <a:gdLst/>
              <a:ahLst/>
              <a:cxnLst/>
              <a:rect l="l" t="t" r="r" b="b"/>
              <a:pathLst>
                <a:path w="345440" h="220979">
                  <a:moveTo>
                    <a:pt x="172453" y="0"/>
                  </a:moveTo>
                  <a:lnTo>
                    <a:pt x="126606" y="6159"/>
                  </a:lnTo>
                  <a:lnTo>
                    <a:pt x="85409" y="23543"/>
                  </a:lnTo>
                  <a:lnTo>
                    <a:pt x="50507" y="50507"/>
                  </a:lnTo>
                  <a:lnTo>
                    <a:pt x="23543" y="85409"/>
                  </a:lnTo>
                  <a:lnTo>
                    <a:pt x="6159" y="126606"/>
                  </a:lnTo>
                  <a:lnTo>
                    <a:pt x="0" y="172453"/>
                  </a:lnTo>
                  <a:lnTo>
                    <a:pt x="476" y="184831"/>
                  </a:lnTo>
                  <a:lnTo>
                    <a:pt x="1857" y="196948"/>
                  </a:lnTo>
                  <a:lnTo>
                    <a:pt x="4071" y="208793"/>
                  </a:lnTo>
                  <a:lnTo>
                    <a:pt x="7048" y="220357"/>
                  </a:lnTo>
                  <a:lnTo>
                    <a:pt x="337845" y="220357"/>
                  </a:lnTo>
                  <a:lnTo>
                    <a:pt x="340829" y="208793"/>
                  </a:lnTo>
                  <a:lnTo>
                    <a:pt x="343047" y="196948"/>
                  </a:lnTo>
                  <a:lnTo>
                    <a:pt x="344430" y="184831"/>
                  </a:lnTo>
                  <a:lnTo>
                    <a:pt x="344906" y="172453"/>
                  </a:lnTo>
                  <a:lnTo>
                    <a:pt x="338745" y="126606"/>
                  </a:lnTo>
                  <a:lnTo>
                    <a:pt x="321360" y="85409"/>
                  </a:lnTo>
                  <a:lnTo>
                    <a:pt x="294393" y="50507"/>
                  </a:lnTo>
                  <a:lnTo>
                    <a:pt x="259491" y="23543"/>
                  </a:lnTo>
                  <a:lnTo>
                    <a:pt x="218296" y="6159"/>
                  </a:lnTo>
                  <a:lnTo>
                    <a:pt x="172453" y="0"/>
                  </a:lnTo>
                  <a:close/>
                </a:path>
              </a:pathLst>
            </a:custGeom>
            <a:solidFill>
              <a:srgbClr val="229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28">
              <a:extLst>
                <a:ext uri="{FF2B5EF4-FFF2-40B4-BE49-F238E27FC236}">
                  <a16:creationId xmlns:a16="http://schemas.microsoft.com/office/drawing/2014/main" id="{62457885-CF3A-852D-8402-2EE5417E19D0}"/>
                </a:ext>
              </a:extLst>
            </p:cNvPr>
            <p:cNvSpPr/>
            <p:nvPr/>
          </p:nvSpPr>
          <p:spPr>
            <a:xfrm>
              <a:off x="9137676" y="6560942"/>
              <a:ext cx="317500" cy="105410"/>
            </a:xfrm>
            <a:custGeom>
              <a:avLst/>
              <a:gdLst/>
              <a:ahLst/>
              <a:cxnLst/>
              <a:rect l="l" t="t" r="r" b="b"/>
              <a:pathLst>
                <a:path w="317500" h="105409">
                  <a:moveTo>
                    <a:pt x="317233" y="0"/>
                  </a:moveTo>
                  <a:lnTo>
                    <a:pt x="0" y="0"/>
                  </a:lnTo>
                  <a:lnTo>
                    <a:pt x="25784" y="42569"/>
                  </a:lnTo>
                  <a:lnTo>
                    <a:pt x="62345" y="75895"/>
                  </a:lnTo>
                  <a:lnTo>
                    <a:pt x="107386" y="97619"/>
                  </a:lnTo>
                  <a:lnTo>
                    <a:pt x="158610" y="105384"/>
                  </a:lnTo>
                  <a:lnTo>
                    <a:pt x="209839" y="97619"/>
                  </a:lnTo>
                  <a:lnTo>
                    <a:pt x="254881" y="75895"/>
                  </a:lnTo>
                  <a:lnTo>
                    <a:pt x="291442" y="42569"/>
                  </a:lnTo>
                  <a:lnTo>
                    <a:pt x="317233" y="0"/>
                  </a:lnTo>
                  <a:close/>
                </a:path>
              </a:pathLst>
            </a:custGeom>
            <a:solidFill>
              <a:srgbClr val="1274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29">
              <a:extLst>
                <a:ext uri="{FF2B5EF4-FFF2-40B4-BE49-F238E27FC236}">
                  <a16:creationId xmlns:a16="http://schemas.microsoft.com/office/drawing/2014/main" id="{1C9602E4-136C-4061-576B-24BAD826A780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220538" y="6392632"/>
              <a:ext cx="151510" cy="208827"/>
            </a:xfrm>
            <a:prstGeom prst="rect">
              <a:avLst/>
            </a:prstGeom>
          </p:spPr>
        </p:pic>
      </p:grpSp>
      <p:sp>
        <p:nvSpPr>
          <p:cNvPr id="91" name="Tijdelijke aanduiding voor tekst 46">
            <a:extLst>
              <a:ext uri="{FF2B5EF4-FFF2-40B4-BE49-F238E27FC236}">
                <a16:creationId xmlns:a16="http://schemas.microsoft.com/office/drawing/2014/main" id="{37760AEE-D43E-40E5-38A2-08FDE0303B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5962" y="2544480"/>
            <a:ext cx="10891749" cy="3090177"/>
          </a:xfrm>
        </p:spPr>
        <p:txBody>
          <a:bodyPr numCol="1" spcCol="10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tx1"/>
                </a:solidFill>
              </a:defRPr>
            </a:lvl1pPr>
            <a:lvl5pPr marL="9525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>
                <a:solidFill>
                  <a:schemeClr val="bg1"/>
                </a:solidFill>
              </a:defRPr>
            </a:lvl5pPr>
          </a:lstStyle>
          <a:p>
            <a:r>
              <a:rPr lang="nl-NL">
                <a:effectLst/>
                <a:latin typeface="Open Sans Semibold" panose="020B0706030804020204" pitchFamily="34" charset="0"/>
              </a:rPr>
              <a:t>Rem dolorerem cum </a:t>
            </a:r>
            <a:r>
              <a:rPr lang="nl-NL" err="1">
                <a:effectLst/>
                <a:latin typeface="Open Sans Semibold" panose="020B0706030804020204" pitchFamily="34" charset="0"/>
              </a:rPr>
              <a:t>rehentenis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eum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ipsum</a:t>
            </a:r>
            <a:r>
              <a:rPr lang="nl-NL">
                <a:effectLst/>
                <a:latin typeface="Open Sans Semibold" panose="020B0706030804020204" pitchFamily="34" charset="0"/>
              </a:rPr>
              <a:t> et que </a:t>
            </a:r>
            <a:r>
              <a:rPr lang="nl-NL" err="1">
                <a:effectLst/>
                <a:latin typeface="Open Sans Semibold" panose="020B0706030804020204" pitchFamily="34" charset="0"/>
              </a:rPr>
              <a:t>il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imoluptat</a:t>
            </a:r>
            <a:r>
              <a:rPr lang="nl-NL">
                <a:effectLst/>
                <a:latin typeface="Open Sans Semibold" panose="020B0706030804020204" pitchFamily="34" charset="0"/>
              </a:rPr>
              <a:t>. Rem dolorerem cum </a:t>
            </a:r>
            <a:r>
              <a:rPr lang="nl-NL" err="1">
                <a:effectLst/>
                <a:latin typeface="Open Sans Semibold" panose="020B0706030804020204" pitchFamily="34" charset="0"/>
              </a:rPr>
              <a:t>rehentenis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eum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ipsum</a:t>
            </a:r>
            <a:r>
              <a:rPr lang="nl-NL">
                <a:effectLst/>
                <a:latin typeface="Open Sans Semibold" panose="020B0706030804020204" pitchFamily="34" charset="0"/>
              </a:rPr>
              <a:t> et que </a:t>
            </a:r>
            <a:r>
              <a:rPr lang="nl-NL" err="1">
                <a:effectLst/>
                <a:latin typeface="Open Sans Semibold" panose="020B0706030804020204" pitchFamily="34" charset="0"/>
              </a:rPr>
              <a:t>il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imoluptat</a:t>
            </a:r>
            <a:r>
              <a:rPr lang="nl-NL">
                <a:effectLst/>
                <a:latin typeface="Open Sans Semibold" panose="020B0706030804020204" pitchFamily="34" charset="0"/>
              </a:rPr>
              <a:t>.</a:t>
            </a:r>
            <a:br>
              <a:rPr lang="nl-NL">
                <a:effectLst/>
                <a:latin typeface="Open Sans Semibold" panose="020B0706030804020204" pitchFamily="34" charset="0"/>
              </a:rPr>
            </a:br>
            <a:endParaRPr lang="nl-NL">
              <a:effectLst/>
              <a:latin typeface="Open Sans Semibold" panose="020B0706030804020204" pitchFamily="34" charset="0"/>
            </a:endParaRPr>
          </a:p>
          <a:p>
            <a:r>
              <a:rPr lang="nl-NL" err="1">
                <a:effectLst/>
                <a:latin typeface="Open Sans Semibold" panose="020B0706030804020204" pitchFamily="34" charset="0"/>
              </a:rPr>
              <a:t>Mintibus</a:t>
            </a:r>
            <a:r>
              <a:rPr lang="nl-NL">
                <a:effectLst/>
                <a:latin typeface="Open Sans Semibold" panose="020B0706030804020204" pitchFamily="34" charset="0"/>
              </a:rPr>
              <a:t>, que </a:t>
            </a:r>
            <a:r>
              <a:rPr lang="nl-NL" err="1">
                <a:effectLst/>
                <a:latin typeface="Open Sans Semibold" panose="020B0706030804020204" pitchFamily="34" charset="0"/>
              </a:rPr>
              <a:t>dolupta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temodit</a:t>
            </a:r>
            <a:r>
              <a:rPr lang="nl-NL">
                <a:effectLst/>
                <a:latin typeface="Open Sans Semibold" panose="020B0706030804020204" pitchFamily="34" charset="0"/>
              </a:rPr>
              <a:t> ut </a:t>
            </a:r>
            <a:r>
              <a:rPr lang="nl-NL" err="1">
                <a:effectLst/>
                <a:latin typeface="Open Sans Semibold" panose="020B0706030804020204" pitchFamily="34" charset="0"/>
              </a:rPr>
              <a:t>debiti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nientio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il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iumquis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everchicia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dolest</a:t>
            </a:r>
            <a:r>
              <a:rPr lang="nl-NL">
                <a:effectLst/>
                <a:latin typeface="Open Sans Semibold" panose="020B0706030804020204" pitchFamily="34" charset="0"/>
              </a:rPr>
              <a:t>, </a:t>
            </a:r>
            <a:r>
              <a:rPr lang="nl-NL" err="1">
                <a:effectLst/>
                <a:latin typeface="Open Sans Semibold" panose="020B0706030804020204" pitchFamily="34" charset="0"/>
              </a:rPr>
              <a:t>ulpa</a:t>
            </a:r>
            <a:r>
              <a:rPr lang="nl-NL">
                <a:effectLst/>
                <a:latin typeface="Open Sans Semibold" panose="020B0706030804020204" pitchFamily="34" charset="0"/>
              </a:rPr>
              <a:t> vernam </a:t>
            </a:r>
            <a:r>
              <a:rPr lang="nl-NL" err="1">
                <a:effectLst/>
                <a:latin typeface="Open Sans Semibold" panose="020B0706030804020204" pitchFamily="34" charset="0"/>
              </a:rPr>
              <a:t>earum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eum</a:t>
            </a:r>
            <a:r>
              <a:rPr lang="nl-NL">
                <a:effectLst/>
                <a:latin typeface="Open Sans Semibold" panose="020B0706030804020204" pitchFamily="34" charset="0"/>
              </a:rPr>
              <a:t> recto </a:t>
            </a:r>
            <a:r>
              <a:rPr lang="nl-NL" err="1">
                <a:effectLst/>
                <a:latin typeface="Open Sans Semibold" panose="020B0706030804020204" pitchFamily="34" charset="0"/>
              </a:rPr>
              <a:t>explaut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repudi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officat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estotatemqui</a:t>
            </a:r>
            <a:r>
              <a:rPr lang="nl-NL">
                <a:effectLst/>
                <a:latin typeface="Open Sans Semibold" panose="020B0706030804020204" pitchFamily="34" charset="0"/>
              </a:rPr>
              <a:t> di </a:t>
            </a:r>
            <a:r>
              <a:rPr lang="nl-NL" err="1">
                <a:effectLst/>
                <a:latin typeface="Open Sans Semibold" panose="020B0706030804020204" pitchFamily="34" charset="0"/>
              </a:rPr>
              <a:t>quis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inihil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id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utem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laturere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doluptaque</a:t>
            </a:r>
            <a:r>
              <a:rPr lang="nl-NL">
                <a:effectLst/>
                <a:latin typeface="Open Sans Semibold" panose="020B0706030804020204" pitchFamily="34" charset="0"/>
              </a:rPr>
              <a:t> con </a:t>
            </a:r>
            <a:r>
              <a:rPr lang="nl-NL" err="1">
                <a:effectLst/>
                <a:latin typeface="Open Sans Semibold" panose="020B0706030804020204" pitchFamily="34" charset="0"/>
              </a:rPr>
              <a:t>reped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quost</a:t>
            </a:r>
            <a:r>
              <a:rPr lang="nl-NL">
                <a:effectLst/>
                <a:latin typeface="Open Sans Semibold" panose="020B0706030804020204" pitchFamily="34" charset="0"/>
              </a:rPr>
              <a:t> as </a:t>
            </a:r>
            <a:r>
              <a:rPr lang="nl-NL" err="1">
                <a:effectLst/>
                <a:latin typeface="Open Sans Semibold" panose="020B0706030804020204" pitchFamily="34" charset="0"/>
              </a:rPr>
              <a:t>alignita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doluptat</a:t>
            </a:r>
            <a:r>
              <a:rPr lang="nl-NL">
                <a:effectLst/>
                <a:latin typeface="Open Sans Semibold" panose="020B0706030804020204" pitchFamily="34" charset="0"/>
              </a:rPr>
              <a:t>.</a:t>
            </a:r>
          </a:p>
          <a:p>
            <a:br>
              <a:rPr lang="nl-NL">
                <a:effectLst/>
                <a:latin typeface="Open Sans Semibold" panose="020B0706030804020204" pitchFamily="34" charset="0"/>
              </a:rPr>
            </a:br>
            <a:br>
              <a:rPr lang="nl-NL">
                <a:effectLst/>
                <a:latin typeface="Open Sans Semibold" panose="020B0706030804020204" pitchFamily="34" charset="0"/>
              </a:rPr>
            </a:br>
            <a:br>
              <a:rPr lang="nl-NL">
                <a:effectLst/>
                <a:latin typeface="Open Sans Semibold" panose="020B0706030804020204" pitchFamily="34" charset="0"/>
              </a:rPr>
            </a:br>
            <a:br>
              <a:rPr lang="nl-NL">
                <a:effectLst/>
                <a:latin typeface="Open Sans Semibold" panose="020B0706030804020204" pitchFamily="34" charset="0"/>
              </a:rPr>
            </a:br>
            <a:endParaRPr lang="nl-NL">
              <a:effectLst/>
              <a:latin typeface="Open Sans Semibold" panose="020B0706030804020204" pitchFamily="34" charset="0"/>
            </a:endParaRPr>
          </a:p>
        </p:txBody>
      </p:sp>
      <p:sp>
        <p:nvSpPr>
          <p:cNvPr id="92" name="Titel 93">
            <a:extLst>
              <a:ext uri="{FF2B5EF4-FFF2-40B4-BE49-F238E27FC236}">
                <a16:creationId xmlns:a16="http://schemas.microsoft.com/office/drawing/2014/main" id="{16BC1092-6860-FD96-CE18-DB27238D2C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2450" y="785522"/>
            <a:ext cx="10880513" cy="1325563"/>
          </a:xfrm>
        </p:spPr>
        <p:txBody>
          <a:bodyPr anchor="b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/>
              <a:t>Titel komt hier en zou over </a:t>
            </a:r>
            <a:br>
              <a:rPr lang="nl-NL"/>
            </a:br>
            <a:r>
              <a:rPr lang="nl-NL"/>
              <a:t>twee regels kunnen</a:t>
            </a:r>
          </a:p>
        </p:txBody>
      </p:sp>
    </p:spTree>
    <p:extLst>
      <p:ext uri="{BB962C8B-B14F-4D97-AF65-F5344CB8AC3E}">
        <p14:creationId xmlns:p14="http://schemas.microsoft.com/office/powerpoint/2010/main" val="4051943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4">
            <a:extLst>
              <a:ext uri="{FF2B5EF4-FFF2-40B4-BE49-F238E27FC236}">
                <a16:creationId xmlns:a16="http://schemas.microsoft.com/office/drawing/2014/main" id="{9FE37352-4019-DFCD-9625-0D61D2EEC2A1}"/>
              </a:ext>
            </a:extLst>
          </p:cNvPr>
          <p:cNvSpPr/>
          <p:nvPr userDrawn="1"/>
        </p:nvSpPr>
        <p:spPr>
          <a:xfrm>
            <a:off x="3331845" y="0"/>
            <a:ext cx="8860155" cy="6858000"/>
          </a:xfrm>
          <a:custGeom>
            <a:avLst/>
            <a:gdLst/>
            <a:ahLst/>
            <a:cxnLst/>
            <a:rect l="l" t="t" r="r" b="b"/>
            <a:pathLst>
              <a:path w="8860155" h="6858000">
                <a:moveTo>
                  <a:pt x="8860015" y="0"/>
                </a:moveTo>
                <a:lnTo>
                  <a:pt x="0" y="0"/>
                </a:lnTo>
                <a:lnTo>
                  <a:pt x="1818411" y="6858000"/>
                </a:lnTo>
                <a:lnTo>
                  <a:pt x="8860015" y="6858000"/>
                </a:lnTo>
                <a:lnTo>
                  <a:pt x="8860015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42" name="Tijdelijke aanduiding voor tekst 46">
            <a:extLst>
              <a:ext uri="{FF2B5EF4-FFF2-40B4-BE49-F238E27FC236}">
                <a16:creationId xmlns:a16="http://schemas.microsoft.com/office/drawing/2014/main" id="{6B151653-4EAC-2BC5-51EA-C37E81051B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25378" y="2544480"/>
            <a:ext cx="5703161" cy="3282969"/>
          </a:xfrm>
        </p:spPr>
        <p:txBody>
          <a:bodyPr numCol="1" spcCol="10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tx1"/>
                </a:solidFill>
              </a:defRPr>
            </a:lvl1pPr>
            <a:lvl5pPr marL="9525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>
                <a:solidFill>
                  <a:schemeClr val="bg1"/>
                </a:solidFill>
              </a:defRPr>
            </a:lvl5pPr>
          </a:lstStyle>
          <a:p>
            <a:r>
              <a:rPr lang="nl-NL">
                <a:effectLst/>
                <a:latin typeface="Open Sans Semibold" panose="020B0706030804020204" pitchFamily="34" charset="0"/>
              </a:rPr>
              <a:t>Rem dolorerem cum </a:t>
            </a:r>
            <a:r>
              <a:rPr lang="nl-NL" err="1">
                <a:effectLst/>
                <a:latin typeface="Open Sans Semibold" panose="020B0706030804020204" pitchFamily="34" charset="0"/>
              </a:rPr>
              <a:t>rehentenis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eum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ipsum</a:t>
            </a:r>
            <a:r>
              <a:rPr lang="nl-NL">
                <a:effectLst/>
                <a:latin typeface="Open Sans Semibold" panose="020B0706030804020204" pitchFamily="34" charset="0"/>
              </a:rPr>
              <a:t> et que </a:t>
            </a:r>
            <a:r>
              <a:rPr lang="nl-NL" err="1">
                <a:effectLst/>
                <a:latin typeface="Open Sans Semibold" panose="020B0706030804020204" pitchFamily="34" charset="0"/>
              </a:rPr>
              <a:t>il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imoluptat</a:t>
            </a:r>
            <a:r>
              <a:rPr lang="nl-NL">
                <a:effectLst/>
                <a:latin typeface="Open Sans Semibold" panose="020B0706030804020204" pitchFamily="34" charset="0"/>
              </a:rPr>
              <a:t>. Rem dolorerem cum </a:t>
            </a:r>
            <a:r>
              <a:rPr lang="nl-NL" err="1">
                <a:effectLst/>
                <a:latin typeface="Open Sans Semibold" panose="020B0706030804020204" pitchFamily="34" charset="0"/>
              </a:rPr>
              <a:t>rehentenis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eum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ipsum</a:t>
            </a:r>
            <a:r>
              <a:rPr lang="nl-NL">
                <a:effectLst/>
                <a:latin typeface="Open Sans Semibold" panose="020B0706030804020204" pitchFamily="34" charset="0"/>
              </a:rPr>
              <a:t> et que </a:t>
            </a:r>
            <a:r>
              <a:rPr lang="nl-NL" err="1">
                <a:effectLst/>
                <a:latin typeface="Open Sans Semibold" panose="020B0706030804020204" pitchFamily="34" charset="0"/>
              </a:rPr>
              <a:t>il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imoluptat</a:t>
            </a:r>
            <a:r>
              <a:rPr lang="nl-NL">
                <a:effectLst/>
                <a:latin typeface="Open Sans Semibold" panose="020B0706030804020204" pitchFamily="34" charset="0"/>
              </a:rPr>
              <a:t>.</a:t>
            </a:r>
            <a:br>
              <a:rPr lang="nl-NL">
                <a:effectLst/>
                <a:latin typeface="Open Sans Semibold" panose="020B0706030804020204" pitchFamily="34" charset="0"/>
              </a:rPr>
            </a:br>
            <a:endParaRPr lang="nl-NL">
              <a:effectLst/>
              <a:latin typeface="Open Sans Semibold" panose="020B0706030804020204" pitchFamily="34" charset="0"/>
            </a:endParaRPr>
          </a:p>
          <a:p>
            <a:r>
              <a:rPr lang="nl-NL" err="1">
                <a:effectLst/>
                <a:latin typeface="Open Sans Semibold" panose="020B0706030804020204" pitchFamily="34" charset="0"/>
              </a:rPr>
              <a:t>Mintibus</a:t>
            </a:r>
            <a:r>
              <a:rPr lang="nl-NL">
                <a:effectLst/>
                <a:latin typeface="Open Sans Semibold" panose="020B0706030804020204" pitchFamily="34" charset="0"/>
              </a:rPr>
              <a:t>, que </a:t>
            </a:r>
            <a:r>
              <a:rPr lang="nl-NL" err="1">
                <a:effectLst/>
                <a:latin typeface="Open Sans Semibold" panose="020B0706030804020204" pitchFamily="34" charset="0"/>
              </a:rPr>
              <a:t>dolupta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temodit</a:t>
            </a:r>
            <a:r>
              <a:rPr lang="nl-NL">
                <a:effectLst/>
                <a:latin typeface="Open Sans Semibold" panose="020B0706030804020204" pitchFamily="34" charset="0"/>
              </a:rPr>
              <a:t> ut </a:t>
            </a:r>
            <a:r>
              <a:rPr lang="nl-NL" err="1">
                <a:effectLst/>
                <a:latin typeface="Open Sans Semibold" panose="020B0706030804020204" pitchFamily="34" charset="0"/>
              </a:rPr>
              <a:t>debiti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nientio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il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iumquis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everchicia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dolest</a:t>
            </a:r>
            <a:r>
              <a:rPr lang="nl-NL">
                <a:effectLst/>
                <a:latin typeface="Open Sans Semibold" panose="020B0706030804020204" pitchFamily="34" charset="0"/>
              </a:rPr>
              <a:t>, </a:t>
            </a:r>
            <a:r>
              <a:rPr lang="nl-NL" err="1">
                <a:effectLst/>
                <a:latin typeface="Open Sans Semibold" panose="020B0706030804020204" pitchFamily="34" charset="0"/>
              </a:rPr>
              <a:t>ulpa</a:t>
            </a:r>
            <a:r>
              <a:rPr lang="nl-NL">
                <a:effectLst/>
                <a:latin typeface="Open Sans Semibold" panose="020B0706030804020204" pitchFamily="34" charset="0"/>
              </a:rPr>
              <a:t> vernam </a:t>
            </a:r>
            <a:r>
              <a:rPr lang="nl-NL" err="1">
                <a:effectLst/>
                <a:latin typeface="Open Sans Semibold" panose="020B0706030804020204" pitchFamily="34" charset="0"/>
              </a:rPr>
              <a:t>earum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eum</a:t>
            </a:r>
            <a:r>
              <a:rPr lang="nl-NL">
                <a:effectLst/>
                <a:latin typeface="Open Sans Semibold" panose="020B0706030804020204" pitchFamily="34" charset="0"/>
              </a:rPr>
              <a:t> recto </a:t>
            </a:r>
            <a:r>
              <a:rPr lang="nl-NL" err="1">
                <a:effectLst/>
                <a:latin typeface="Open Sans Semibold" panose="020B0706030804020204" pitchFamily="34" charset="0"/>
              </a:rPr>
              <a:t>explaut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repudi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officat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estotatemqui</a:t>
            </a:r>
            <a:r>
              <a:rPr lang="nl-NL">
                <a:effectLst/>
                <a:latin typeface="Open Sans Semibold" panose="020B0706030804020204" pitchFamily="34" charset="0"/>
              </a:rPr>
              <a:t> di </a:t>
            </a:r>
            <a:r>
              <a:rPr lang="nl-NL" err="1">
                <a:effectLst/>
                <a:latin typeface="Open Sans Semibold" panose="020B0706030804020204" pitchFamily="34" charset="0"/>
              </a:rPr>
              <a:t>quis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inihil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id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utem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laturere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doluptaque</a:t>
            </a:r>
            <a:r>
              <a:rPr lang="nl-NL">
                <a:effectLst/>
                <a:latin typeface="Open Sans Semibold" panose="020B0706030804020204" pitchFamily="34" charset="0"/>
              </a:rPr>
              <a:t> con </a:t>
            </a:r>
            <a:r>
              <a:rPr lang="nl-NL" err="1">
                <a:effectLst/>
                <a:latin typeface="Open Sans Semibold" panose="020B0706030804020204" pitchFamily="34" charset="0"/>
              </a:rPr>
              <a:t>reped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quost</a:t>
            </a:r>
            <a:r>
              <a:rPr lang="nl-NL">
                <a:effectLst/>
                <a:latin typeface="Open Sans Semibold" panose="020B0706030804020204" pitchFamily="34" charset="0"/>
              </a:rPr>
              <a:t> as </a:t>
            </a:r>
            <a:r>
              <a:rPr lang="nl-NL" err="1">
                <a:effectLst/>
                <a:latin typeface="Open Sans Semibold" panose="020B0706030804020204" pitchFamily="34" charset="0"/>
              </a:rPr>
              <a:t>alignita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doluptat</a:t>
            </a:r>
            <a:r>
              <a:rPr lang="nl-NL">
                <a:effectLst/>
                <a:latin typeface="Open Sans Semibold" panose="020B0706030804020204" pitchFamily="34" charset="0"/>
              </a:rPr>
              <a:t>.</a:t>
            </a:r>
          </a:p>
        </p:txBody>
      </p:sp>
      <p:grpSp>
        <p:nvGrpSpPr>
          <p:cNvPr id="2" name="object 2">
            <a:extLst>
              <a:ext uri="{FF2B5EF4-FFF2-40B4-BE49-F238E27FC236}">
                <a16:creationId xmlns:a16="http://schemas.microsoft.com/office/drawing/2014/main" id="{64F128E9-5F5E-FF44-8E4B-7396CF49602E}"/>
              </a:ext>
            </a:extLst>
          </p:cNvPr>
          <p:cNvGrpSpPr/>
          <p:nvPr userDrawn="1"/>
        </p:nvGrpSpPr>
        <p:grpSpPr>
          <a:xfrm>
            <a:off x="9123635" y="6319729"/>
            <a:ext cx="2521122" cy="351415"/>
            <a:chOff x="9123635" y="6319729"/>
            <a:chExt cx="2521122" cy="351415"/>
          </a:xfrm>
        </p:grpSpPr>
        <p:pic>
          <p:nvPicPr>
            <p:cNvPr id="3" name="object 5">
              <a:extLst>
                <a:ext uri="{FF2B5EF4-FFF2-40B4-BE49-F238E27FC236}">
                  <a16:creationId xmlns:a16="http://schemas.microsoft.com/office/drawing/2014/main" id="{58CFEB7B-4A96-28CA-1F4E-97964F9E0E5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87103" y="6319951"/>
              <a:ext cx="222296" cy="152679"/>
            </a:xfrm>
            <a:prstGeom prst="rect">
              <a:avLst/>
            </a:prstGeom>
          </p:spPr>
        </p:pic>
        <p:pic>
          <p:nvPicPr>
            <p:cNvPr id="4" name="object 6">
              <a:extLst>
                <a:ext uri="{FF2B5EF4-FFF2-40B4-BE49-F238E27FC236}">
                  <a16:creationId xmlns:a16="http://schemas.microsoft.com/office/drawing/2014/main" id="{FC1AD84D-C262-13BE-FBA6-A3111478E89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40579" y="6322080"/>
              <a:ext cx="106133" cy="148424"/>
            </a:xfrm>
            <a:prstGeom prst="rect">
              <a:avLst/>
            </a:prstGeom>
          </p:spPr>
        </p:pic>
        <p:pic>
          <p:nvPicPr>
            <p:cNvPr id="5" name="object 7">
              <a:extLst>
                <a:ext uri="{FF2B5EF4-FFF2-40B4-BE49-F238E27FC236}">
                  <a16:creationId xmlns:a16="http://schemas.microsoft.com/office/drawing/2014/main" id="{08566869-5650-7553-887A-714B9A558E5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84077" y="6322089"/>
              <a:ext cx="106781" cy="148412"/>
            </a:xfrm>
            <a:prstGeom prst="rect">
              <a:avLst/>
            </a:prstGeom>
          </p:spPr>
        </p:pic>
        <p:pic>
          <p:nvPicPr>
            <p:cNvPr id="6" name="object 8">
              <a:extLst>
                <a:ext uri="{FF2B5EF4-FFF2-40B4-BE49-F238E27FC236}">
                  <a16:creationId xmlns:a16="http://schemas.microsoft.com/office/drawing/2014/main" id="{09548AFB-77DE-799E-792C-6241D1E97DA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14346" y="6319729"/>
              <a:ext cx="93967" cy="152476"/>
            </a:xfrm>
            <a:prstGeom prst="rect">
              <a:avLst/>
            </a:prstGeom>
          </p:spPr>
        </p:pic>
        <p:pic>
          <p:nvPicPr>
            <p:cNvPr id="7" name="object 9">
              <a:extLst>
                <a:ext uri="{FF2B5EF4-FFF2-40B4-BE49-F238E27FC236}">
                  <a16:creationId xmlns:a16="http://schemas.microsoft.com/office/drawing/2014/main" id="{92A329D1-DAD9-6B35-7FF3-50416EF3FCC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84547" y="6322089"/>
              <a:ext cx="106768" cy="148412"/>
            </a:xfrm>
            <a:prstGeom prst="rect">
              <a:avLst/>
            </a:prstGeom>
          </p:spPr>
        </p:pic>
        <p:pic>
          <p:nvPicPr>
            <p:cNvPr id="36" name="object 10">
              <a:extLst>
                <a:ext uri="{FF2B5EF4-FFF2-40B4-BE49-F238E27FC236}">
                  <a16:creationId xmlns:a16="http://schemas.microsoft.com/office/drawing/2014/main" id="{0B5FD538-3CAA-A303-3274-2E693D89127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21633" y="6322087"/>
              <a:ext cx="101663" cy="150545"/>
            </a:xfrm>
            <a:prstGeom prst="rect">
              <a:avLst/>
            </a:prstGeom>
          </p:spPr>
        </p:pic>
        <p:pic>
          <p:nvPicPr>
            <p:cNvPr id="37" name="object 11">
              <a:extLst>
                <a:ext uri="{FF2B5EF4-FFF2-40B4-BE49-F238E27FC236}">
                  <a16:creationId xmlns:a16="http://schemas.microsoft.com/office/drawing/2014/main" id="{DA9C0705-023E-7A5A-66C6-7D7A55C6301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58740" y="6322087"/>
              <a:ext cx="101638" cy="150545"/>
            </a:xfrm>
            <a:prstGeom prst="rect">
              <a:avLst/>
            </a:prstGeom>
          </p:spPr>
        </p:pic>
        <p:pic>
          <p:nvPicPr>
            <p:cNvPr id="39" name="object 12">
              <a:extLst>
                <a:ext uri="{FF2B5EF4-FFF2-40B4-BE49-F238E27FC236}">
                  <a16:creationId xmlns:a16="http://schemas.microsoft.com/office/drawing/2014/main" id="{CBF40CF1-46FC-2872-CC57-97591230C29D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96688" y="6322081"/>
              <a:ext cx="102501" cy="148424"/>
            </a:xfrm>
            <a:prstGeom prst="rect">
              <a:avLst/>
            </a:prstGeom>
          </p:spPr>
        </p:pic>
        <p:pic>
          <p:nvPicPr>
            <p:cNvPr id="40" name="object 13">
              <a:extLst>
                <a:ext uri="{FF2B5EF4-FFF2-40B4-BE49-F238E27FC236}">
                  <a16:creationId xmlns:a16="http://schemas.microsoft.com/office/drawing/2014/main" id="{C9ADD937-6872-10BF-1C61-942A6C25D433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818628" y="6322077"/>
              <a:ext cx="353842" cy="148628"/>
            </a:xfrm>
            <a:prstGeom prst="rect">
              <a:avLst/>
            </a:prstGeom>
          </p:spPr>
        </p:pic>
        <p:pic>
          <p:nvPicPr>
            <p:cNvPr id="41" name="object 14">
              <a:extLst>
                <a:ext uri="{FF2B5EF4-FFF2-40B4-BE49-F238E27FC236}">
                  <a16:creationId xmlns:a16="http://schemas.microsoft.com/office/drawing/2014/main" id="{B2EB9350-F0AE-9838-FECC-A7A699C6DAB7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196379" y="6322080"/>
              <a:ext cx="141160" cy="148424"/>
            </a:xfrm>
            <a:prstGeom prst="rect">
              <a:avLst/>
            </a:prstGeom>
          </p:spPr>
        </p:pic>
        <p:sp>
          <p:nvSpPr>
            <p:cNvPr id="43" name="object 15">
              <a:extLst>
                <a:ext uri="{FF2B5EF4-FFF2-40B4-BE49-F238E27FC236}">
                  <a16:creationId xmlns:a16="http://schemas.microsoft.com/office/drawing/2014/main" id="{B5B96E08-F3AD-5364-65BB-C74944B76503}"/>
                </a:ext>
              </a:extLst>
            </p:cNvPr>
            <p:cNvSpPr/>
            <p:nvPr/>
          </p:nvSpPr>
          <p:spPr>
            <a:xfrm>
              <a:off x="9585389" y="6522745"/>
              <a:ext cx="90805" cy="146050"/>
            </a:xfrm>
            <a:custGeom>
              <a:avLst/>
              <a:gdLst/>
              <a:ahLst/>
              <a:cxnLst/>
              <a:rect l="l" t="t" r="r" b="b"/>
              <a:pathLst>
                <a:path w="90804" h="146050">
                  <a:moveTo>
                    <a:pt x="90754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69850"/>
                  </a:lnTo>
                  <a:lnTo>
                    <a:pt x="0" y="90170"/>
                  </a:lnTo>
                  <a:lnTo>
                    <a:pt x="0" y="146050"/>
                  </a:lnTo>
                  <a:lnTo>
                    <a:pt x="23698" y="146050"/>
                  </a:lnTo>
                  <a:lnTo>
                    <a:pt x="23698" y="90170"/>
                  </a:lnTo>
                  <a:lnTo>
                    <a:pt x="79438" y="90170"/>
                  </a:lnTo>
                  <a:lnTo>
                    <a:pt x="79438" y="69850"/>
                  </a:lnTo>
                  <a:lnTo>
                    <a:pt x="23698" y="69850"/>
                  </a:lnTo>
                  <a:lnTo>
                    <a:pt x="23698" y="20320"/>
                  </a:lnTo>
                  <a:lnTo>
                    <a:pt x="90754" y="20320"/>
                  </a:lnTo>
                  <a:lnTo>
                    <a:pt x="907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16">
              <a:extLst>
                <a:ext uri="{FF2B5EF4-FFF2-40B4-BE49-F238E27FC236}">
                  <a16:creationId xmlns:a16="http://schemas.microsoft.com/office/drawing/2014/main" id="{ED18B79C-77F8-5C53-4C02-E0B547ACDACD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97070" y="6522510"/>
              <a:ext cx="107632" cy="148628"/>
            </a:xfrm>
            <a:prstGeom prst="rect">
              <a:avLst/>
            </a:prstGeom>
          </p:spPr>
        </p:pic>
        <p:pic>
          <p:nvPicPr>
            <p:cNvPr id="45" name="object 17">
              <a:extLst>
                <a:ext uri="{FF2B5EF4-FFF2-40B4-BE49-F238E27FC236}">
                  <a16:creationId xmlns:a16="http://schemas.microsoft.com/office/drawing/2014/main" id="{90725544-974E-FE82-EE62-F1B9F9C74F87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837164" y="6522504"/>
              <a:ext cx="112750" cy="146291"/>
            </a:xfrm>
            <a:prstGeom prst="rect">
              <a:avLst/>
            </a:prstGeom>
          </p:spPr>
        </p:pic>
        <p:pic>
          <p:nvPicPr>
            <p:cNvPr id="46" name="object 18">
              <a:extLst>
                <a:ext uri="{FF2B5EF4-FFF2-40B4-BE49-F238E27FC236}">
                  <a16:creationId xmlns:a16="http://schemas.microsoft.com/office/drawing/2014/main" id="{BEDDA5D7-B1AA-4D4D-F8E4-A983705BF07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983656" y="6522508"/>
              <a:ext cx="109118" cy="146291"/>
            </a:xfrm>
            <a:prstGeom prst="rect">
              <a:avLst/>
            </a:prstGeom>
          </p:spPr>
        </p:pic>
        <p:sp>
          <p:nvSpPr>
            <p:cNvPr id="47" name="object 19">
              <a:extLst>
                <a:ext uri="{FF2B5EF4-FFF2-40B4-BE49-F238E27FC236}">
                  <a16:creationId xmlns:a16="http://schemas.microsoft.com/office/drawing/2014/main" id="{815F4895-7F6A-19AE-3E61-8A1D070A6C3E}"/>
                </a:ext>
              </a:extLst>
            </p:cNvPr>
            <p:cNvSpPr/>
            <p:nvPr/>
          </p:nvSpPr>
          <p:spPr>
            <a:xfrm>
              <a:off x="10120528" y="6522745"/>
              <a:ext cx="92710" cy="146050"/>
            </a:xfrm>
            <a:custGeom>
              <a:avLst/>
              <a:gdLst/>
              <a:ahLst/>
              <a:cxnLst/>
              <a:rect l="l" t="t" r="r" b="b"/>
              <a:pathLst>
                <a:path w="92709" h="146050">
                  <a:moveTo>
                    <a:pt x="92252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62230"/>
                  </a:lnTo>
                  <a:lnTo>
                    <a:pt x="0" y="82550"/>
                  </a:lnTo>
                  <a:lnTo>
                    <a:pt x="0" y="125730"/>
                  </a:lnTo>
                  <a:lnTo>
                    <a:pt x="0" y="146050"/>
                  </a:lnTo>
                  <a:lnTo>
                    <a:pt x="92252" y="146050"/>
                  </a:lnTo>
                  <a:lnTo>
                    <a:pt x="92252" y="125730"/>
                  </a:lnTo>
                  <a:lnTo>
                    <a:pt x="23710" y="125730"/>
                  </a:lnTo>
                  <a:lnTo>
                    <a:pt x="23710" y="82550"/>
                  </a:lnTo>
                  <a:lnTo>
                    <a:pt x="79438" y="82550"/>
                  </a:lnTo>
                  <a:lnTo>
                    <a:pt x="79438" y="62230"/>
                  </a:lnTo>
                  <a:lnTo>
                    <a:pt x="23710" y="62230"/>
                  </a:lnTo>
                  <a:lnTo>
                    <a:pt x="23710" y="20320"/>
                  </a:lnTo>
                  <a:lnTo>
                    <a:pt x="92252" y="20320"/>
                  </a:lnTo>
                  <a:lnTo>
                    <a:pt x="922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20">
              <a:extLst>
                <a:ext uri="{FF2B5EF4-FFF2-40B4-BE49-F238E27FC236}">
                  <a16:creationId xmlns:a16="http://schemas.microsoft.com/office/drawing/2014/main" id="{25AD7BD0-A9BC-A4D6-A819-9D31E8A0766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238637" y="6522508"/>
              <a:ext cx="105270" cy="146291"/>
            </a:xfrm>
            <a:prstGeom prst="rect">
              <a:avLst/>
            </a:prstGeom>
          </p:spPr>
        </p:pic>
        <p:sp>
          <p:nvSpPr>
            <p:cNvPr id="49" name="object 21">
              <a:extLst>
                <a:ext uri="{FF2B5EF4-FFF2-40B4-BE49-F238E27FC236}">
                  <a16:creationId xmlns:a16="http://schemas.microsoft.com/office/drawing/2014/main" id="{F9EBAB42-26D4-866E-3D15-BE3151CAC740}"/>
                </a:ext>
              </a:extLst>
            </p:cNvPr>
            <p:cNvSpPr/>
            <p:nvPr/>
          </p:nvSpPr>
          <p:spPr>
            <a:xfrm>
              <a:off x="10370604" y="6522504"/>
              <a:ext cx="24130" cy="146685"/>
            </a:xfrm>
            <a:custGeom>
              <a:avLst/>
              <a:gdLst/>
              <a:ahLst/>
              <a:cxnLst/>
              <a:rect l="l" t="t" r="r" b="b"/>
              <a:pathLst>
                <a:path w="24129" h="146684">
                  <a:moveTo>
                    <a:pt x="23698" y="0"/>
                  </a:moveTo>
                  <a:lnTo>
                    <a:pt x="0" y="0"/>
                  </a:lnTo>
                  <a:lnTo>
                    <a:pt x="0" y="146291"/>
                  </a:lnTo>
                  <a:lnTo>
                    <a:pt x="23698" y="146291"/>
                  </a:lnTo>
                  <a:lnTo>
                    <a:pt x="236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22">
              <a:extLst>
                <a:ext uri="{FF2B5EF4-FFF2-40B4-BE49-F238E27FC236}">
                  <a16:creationId xmlns:a16="http://schemas.microsoft.com/office/drawing/2014/main" id="{E2EDC2C1-EEC2-88E8-EA34-58F831F42065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428058" y="6522504"/>
              <a:ext cx="112750" cy="146291"/>
            </a:xfrm>
            <a:prstGeom prst="rect">
              <a:avLst/>
            </a:prstGeom>
          </p:spPr>
        </p:pic>
        <p:pic>
          <p:nvPicPr>
            <p:cNvPr id="51" name="object 23">
              <a:extLst>
                <a:ext uri="{FF2B5EF4-FFF2-40B4-BE49-F238E27FC236}">
                  <a16:creationId xmlns:a16="http://schemas.microsoft.com/office/drawing/2014/main" id="{6402B677-5B8A-B17C-D0AE-A1FEF42E064F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568351" y="6520164"/>
              <a:ext cx="107416" cy="150977"/>
            </a:xfrm>
            <a:prstGeom prst="rect">
              <a:avLst/>
            </a:prstGeom>
          </p:spPr>
        </p:pic>
        <p:pic>
          <p:nvPicPr>
            <p:cNvPr id="52" name="object 24">
              <a:extLst>
                <a:ext uri="{FF2B5EF4-FFF2-40B4-BE49-F238E27FC236}">
                  <a16:creationId xmlns:a16="http://schemas.microsoft.com/office/drawing/2014/main" id="{7001B406-F848-5114-69D2-4C83830A0F8D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697535" y="6519951"/>
              <a:ext cx="98247" cy="151193"/>
            </a:xfrm>
            <a:prstGeom prst="rect">
              <a:avLst/>
            </a:prstGeom>
          </p:spPr>
        </p:pic>
        <p:sp>
          <p:nvSpPr>
            <p:cNvPr id="53" name="object 25">
              <a:extLst>
                <a:ext uri="{FF2B5EF4-FFF2-40B4-BE49-F238E27FC236}">
                  <a16:creationId xmlns:a16="http://schemas.microsoft.com/office/drawing/2014/main" id="{D0AB5F5F-6AF3-5523-DD37-05B00029B454}"/>
                </a:ext>
              </a:extLst>
            </p:cNvPr>
            <p:cNvSpPr/>
            <p:nvPr/>
          </p:nvSpPr>
          <p:spPr>
            <a:xfrm>
              <a:off x="10821403" y="6522745"/>
              <a:ext cx="236854" cy="146050"/>
            </a:xfrm>
            <a:custGeom>
              <a:avLst/>
              <a:gdLst/>
              <a:ahLst/>
              <a:cxnLst/>
              <a:rect l="l" t="t" r="r" b="b"/>
              <a:pathLst>
                <a:path w="236854" h="146050">
                  <a:moveTo>
                    <a:pt x="110832" y="0"/>
                  </a:moveTo>
                  <a:lnTo>
                    <a:pt x="86918" y="0"/>
                  </a:lnTo>
                  <a:lnTo>
                    <a:pt x="86918" y="62230"/>
                  </a:lnTo>
                  <a:lnTo>
                    <a:pt x="23710" y="62230"/>
                  </a:lnTo>
                  <a:lnTo>
                    <a:pt x="23710" y="0"/>
                  </a:lnTo>
                  <a:lnTo>
                    <a:pt x="0" y="0"/>
                  </a:lnTo>
                  <a:lnTo>
                    <a:pt x="0" y="62230"/>
                  </a:lnTo>
                  <a:lnTo>
                    <a:pt x="0" y="82550"/>
                  </a:lnTo>
                  <a:lnTo>
                    <a:pt x="0" y="146050"/>
                  </a:lnTo>
                  <a:lnTo>
                    <a:pt x="23710" y="146050"/>
                  </a:lnTo>
                  <a:lnTo>
                    <a:pt x="23710" y="82550"/>
                  </a:lnTo>
                  <a:lnTo>
                    <a:pt x="86918" y="82550"/>
                  </a:lnTo>
                  <a:lnTo>
                    <a:pt x="86918" y="146050"/>
                  </a:lnTo>
                  <a:lnTo>
                    <a:pt x="110832" y="146050"/>
                  </a:lnTo>
                  <a:lnTo>
                    <a:pt x="110832" y="82550"/>
                  </a:lnTo>
                  <a:lnTo>
                    <a:pt x="110832" y="62230"/>
                  </a:lnTo>
                  <a:lnTo>
                    <a:pt x="110832" y="0"/>
                  </a:lnTo>
                  <a:close/>
                </a:path>
                <a:path w="236854" h="146050">
                  <a:moveTo>
                    <a:pt x="236601" y="0"/>
                  </a:moveTo>
                  <a:lnTo>
                    <a:pt x="144348" y="0"/>
                  </a:lnTo>
                  <a:lnTo>
                    <a:pt x="144348" y="20320"/>
                  </a:lnTo>
                  <a:lnTo>
                    <a:pt x="144348" y="62230"/>
                  </a:lnTo>
                  <a:lnTo>
                    <a:pt x="144348" y="82550"/>
                  </a:lnTo>
                  <a:lnTo>
                    <a:pt x="144348" y="125730"/>
                  </a:lnTo>
                  <a:lnTo>
                    <a:pt x="144348" y="146050"/>
                  </a:lnTo>
                  <a:lnTo>
                    <a:pt x="236601" y="146050"/>
                  </a:lnTo>
                  <a:lnTo>
                    <a:pt x="236601" y="125730"/>
                  </a:lnTo>
                  <a:lnTo>
                    <a:pt x="168059" y="125730"/>
                  </a:lnTo>
                  <a:lnTo>
                    <a:pt x="168059" y="82550"/>
                  </a:lnTo>
                  <a:lnTo>
                    <a:pt x="223799" y="82550"/>
                  </a:lnTo>
                  <a:lnTo>
                    <a:pt x="223799" y="62230"/>
                  </a:lnTo>
                  <a:lnTo>
                    <a:pt x="168059" y="62230"/>
                  </a:lnTo>
                  <a:lnTo>
                    <a:pt x="168059" y="20320"/>
                  </a:lnTo>
                  <a:lnTo>
                    <a:pt x="236601" y="20320"/>
                  </a:lnTo>
                  <a:lnTo>
                    <a:pt x="2366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26">
              <a:extLst>
                <a:ext uri="{FF2B5EF4-FFF2-40B4-BE49-F238E27FC236}">
                  <a16:creationId xmlns:a16="http://schemas.microsoft.com/office/drawing/2014/main" id="{6A9651A3-907E-F58C-CE74-02A38BD806DF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083849" y="6519951"/>
              <a:ext cx="340610" cy="151193"/>
            </a:xfrm>
            <a:prstGeom prst="rect">
              <a:avLst/>
            </a:prstGeom>
          </p:spPr>
        </p:pic>
        <p:sp>
          <p:nvSpPr>
            <p:cNvPr id="55" name="object 27">
              <a:extLst>
                <a:ext uri="{FF2B5EF4-FFF2-40B4-BE49-F238E27FC236}">
                  <a16:creationId xmlns:a16="http://schemas.microsoft.com/office/drawing/2014/main" id="{F6806A9E-3ECC-9E41-37E7-89913CA351F3}"/>
                </a:ext>
              </a:extLst>
            </p:cNvPr>
            <p:cNvSpPr/>
            <p:nvPr/>
          </p:nvSpPr>
          <p:spPr>
            <a:xfrm>
              <a:off x="11444097" y="6522745"/>
              <a:ext cx="200660" cy="146050"/>
            </a:xfrm>
            <a:custGeom>
              <a:avLst/>
              <a:gdLst/>
              <a:ahLst/>
              <a:cxnLst/>
              <a:rect l="l" t="t" r="r" b="b"/>
              <a:pathLst>
                <a:path w="200659" h="146050">
                  <a:moveTo>
                    <a:pt x="9224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62230"/>
                  </a:lnTo>
                  <a:lnTo>
                    <a:pt x="0" y="82550"/>
                  </a:lnTo>
                  <a:lnTo>
                    <a:pt x="0" y="125730"/>
                  </a:lnTo>
                  <a:lnTo>
                    <a:pt x="0" y="146050"/>
                  </a:lnTo>
                  <a:lnTo>
                    <a:pt x="92240" y="146050"/>
                  </a:lnTo>
                  <a:lnTo>
                    <a:pt x="92240" y="125730"/>
                  </a:lnTo>
                  <a:lnTo>
                    <a:pt x="23698" y="125730"/>
                  </a:lnTo>
                  <a:lnTo>
                    <a:pt x="23698" y="82550"/>
                  </a:lnTo>
                  <a:lnTo>
                    <a:pt x="79438" y="82550"/>
                  </a:lnTo>
                  <a:lnTo>
                    <a:pt x="79438" y="62230"/>
                  </a:lnTo>
                  <a:lnTo>
                    <a:pt x="23698" y="62230"/>
                  </a:lnTo>
                  <a:lnTo>
                    <a:pt x="23698" y="20320"/>
                  </a:lnTo>
                  <a:lnTo>
                    <a:pt x="92240" y="20320"/>
                  </a:lnTo>
                  <a:lnTo>
                    <a:pt x="92240" y="0"/>
                  </a:lnTo>
                  <a:close/>
                </a:path>
                <a:path w="200659" h="146050">
                  <a:moveTo>
                    <a:pt x="200101" y="124460"/>
                  </a:moveTo>
                  <a:lnTo>
                    <a:pt x="141808" y="124460"/>
                  </a:lnTo>
                  <a:lnTo>
                    <a:pt x="141808" y="0"/>
                  </a:lnTo>
                  <a:lnTo>
                    <a:pt x="118097" y="0"/>
                  </a:lnTo>
                  <a:lnTo>
                    <a:pt x="118097" y="124460"/>
                  </a:lnTo>
                  <a:lnTo>
                    <a:pt x="118097" y="146050"/>
                  </a:lnTo>
                  <a:lnTo>
                    <a:pt x="200101" y="146050"/>
                  </a:lnTo>
                  <a:lnTo>
                    <a:pt x="200101" y="124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28">
              <a:extLst>
                <a:ext uri="{FF2B5EF4-FFF2-40B4-BE49-F238E27FC236}">
                  <a16:creationId xmlns:a16="http://schemas.microsoft.com/office/drawing/2014/main" id="{3620B8F9-CCF9-A1F8-0A61-8F5FF081E26C}"/>
                </a:ext>
              </a:extLst>
            </p:cNvPr>
            <p:cNvSpPr/>
            <p:nvPr/>
          </p:nvSpPr>
          <p:spPr>
            <a:xfrm>
              <a:off x="9137675" y="6563499"/>
              <a:ext cx="322580" cy="107314"/>
            </a:xfrm>
            <a:custGeom>
              <a:avLst/>
              <a:gdLst/>
              <a:ahLst/>
              <a:cxnLst/>
              <a:rect l="l" t="t" r="r" b="b"/>
              <a:pathLst>
                <a:path w="322579" h="107315">
                  <a:moveTo>
                    <a:pt x="84099" y="0"/>
                  </a:moveTo>
                  <a:lnTo>
                    <a:pt x="0" y="0"/>
                  </a:lnTo>
                  <a:lnTo>
                    <a:pt x="26169" y="43201"/>
                  </a:lnTo>
                  <a:lnTo>
                    <a:pt x="63274" y="77025"/>
                  </a:lnTo>
                  <a:lnTo>
                    <a:pt x="108985" y="99076"/>
                  </a:lnTo>
                  <a:lnTo>
                    <a:pt x="160972" y="106959"/>
                  </a:lnTo>
                  <a:lnTo>
                    <a:pt x="212967" y="99076"/>
                  </a:lnTo>
                  <a:lnTo>
                    <a:pt x="258681" y="77025"/>
                  </a:lnTo>
                  <a:lnTo>
                    <a:pt x="295787" y="43201"/>
                  </a:lnTo>
                  <a:lnTo>
                    <a:pt x="296892" y="41376"/>
                  </a:lnTo>
                  <a:lnTo>
                    <a:pt x="90424" y="41376"/>
                  </a:lnTo>
                  <a:lnTo>
                    <a:pt x="84099" y="35039"/>
                  </a:lnTo>
                  <a:lnTo>
                    <a:pt x="84099" y="0"/>
                  </a:lnTo>
                  <a:close/>
                </a:path>
                <a:path w="322579" h="107315">
                  <a:moveTo>
                    <a:pt x="321957" y="0"/>
                  </a:moveTo>
                  <a:lnTo>
                    <a:pt x="237858" y="0"/>
                  </a:lnTo>
                  <a:lnTo>
                    <a:pt x="237858" y="35039"/>
                  </a:lnTo>
                  <a:lnTo>
                    <a:pt x="231533" y="41376"/>
                  </a:lnTo>
                  <a:lnTo>
                    <a:pt x="296892" y="41376"/>
                  </a:lnTo>
                  <a:lnTo>
                    <a:pt x="321957" y="0"/>
                  </a:lnTo>
                  <a:close/>
                </a:path>
                <a:path w="322579" h="107315">
                  <a:moveTo>
                    <a:pt x="218262" y="0"/>
                  </a:moveTo>
                  <a:lnTo>
                    <a:pt x="103695" y="0"/>
                  </a:lnTo>
                  <a:lnTo>
                    <a:pt x="103695" y="21932"/>
                  </a:lnTo>
                  <a:lnTo>
                    <a:pt x="218262" y="21932"/>
                  </a:lnTo>
                  <a:lnTo>
                    <a:pt x="218262" y="0"/>
                  </a:lnTo>
                  <a:close/>
                </a:path>
              </a:pathLst>
            </a:custGeom>
            <a:solidFill>
              <a:srgbClr val="006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29">
              <a:extLst>
                <a:ext uri="{FF2B5EF4-FFF2-40B4-BE49-F238E27FC236}">
                  <a16:creationId xmlns:a16="http://schemas.microsoft.com/office/drawing/2014/main" id="{A2B910D3-B8EA-965D-1E67-151322E4326A}"/>
                </a:ext>
              </a:extLst>
            </p:cNvPr>
            <p:cNvSpPr/>
            <p:nvPr/>
          </p:nvSpPr>
          <p:spPr>
            <a:xfrm>
              <a:off x="9123635" y="6320415"/>
              <a:ext cx="350520" cy="224154"/>
            </a:xfrm>
            <a:custGeom>
              <a:avLst/>
              <a:gdLst/>
              <a:ahLst/>
              <a:cxnLst/>
              <a:rect l="l" t="t" r="r" b="b"/>
              <a:pathLst>
                <a:path w="350520" h="224154">
                  <a:moveTo>
                    <a:pt x="175018" y="0"/>
                  </a:moveTo>
                  <a:lnTo>
                    <a:pt x="128491" y="6251"/>
                  </a:lnTo>
                  <a:lnTo>
                    <a:pt x="86683" y="23895"/>
                  </a:lnTo>
                  <a:lnTo>
                    <a:pt x="51261" y="51261"/>
                  </a:lnTo>
                  <a:lnTo>
                    <a:pt x="23895" y="86683"/>
                  </a:lnTo>
                  <a:lnTo>
                    <a:pt x="6251" y="128491"/>
                  </a:lnTo>
                  <a:lnTo>
                    <a:pt x="0" y="175018"/>
                  </a:lnTo>
                  <a:lnTo>
                    <a:pt x="483" y="187579"/>
                  </a:lnTo>
                  <a:lnTo>
                    <a:pt x="1885" y="199878"/>
                  </a:lnTo>
                  <a:lnTo>
                    <a:pt x="4136" y="211901"/>
                  </a:lnTo>
                  <a:lnTo>
                    <a:pt x="7162" y="223634"/>
                  </a:lnTo>
                  <a:lnTo>
                    <a:pt x="98132" y="223634"/>
                  </a:lnTo>
                  <a:lnTo>
                    <a:pt x="98132" y="162953"/>
                  </a:lnTo>
                  <a:lnTo>
                    <a:pt x="99898" y="159067"/>
                  </a:lnTo>
                  <a:lnTo>
                    <a:pt x="102971" y="156387"/>
                  </a:lnTo>
                  <a:lnTo>
                    <a:pt x="165722" y="76923"/>
                  </a:lnTo>
                  <a:lnTo>
                    <a:pt x="171043" y="72275"/>
                  </a:lnTo>
                  <a:lnTo>
                    <a:pt x="315010" y="72275"/>
                  </a:lnTo>
                  <a:lnTo>
                    <a:pt x="298775" y="51261"/>
                  </a:lnTo>
                  <a:lnTo>
                    <a:pt x="263353" y="23895"/>
                  </a:lnTo>
                  <a:lnTo>
                    <a:pt x="221545" y="6251"/>
                  </a:lnTo>
                  <a:lnTo>
                    <a:pt x="175018" y="0"/>
                  </a:lnTo>
                  <a:close/>
                </a:path>
                <a:path w="350520" h="224154">
                  <a:moveTo>
                    <a:pt x="177977" y="103873"/>
                  </a:moveTo>
                  <a:lnTo>
                    <a:pt x="172059" y="103873"/>
                  </a:lnTo>
                  <a:lnTo>
                    <a:pt x="168084" y="107276"/>
                  </a:lnTo>
                  <a:lnTo>
                    <a:pt x="121348" y="165315"/>
                  </a:lnTo>
                  <a:lnTo>
                    <a:pt x="119049" y="167271"/>
                  </a:lnTo>
                  <a:lnTo>
                    <a:pt x="117741" y="170116"/>
                  </a:lnTo>
                  <a:lnTo>
                    <a:pt x="117741" y="223634"/>
                  </a:lnTo>
                  <a:lnTo>
                    <a:pt x="181254" y="223634"/>
                  </a:lnTo>
                  <a:lnTo>
                    <a:pt x="181254" y="180466"/>
                  </a:lnTo>
                  <a:lnTo>
                    <a:pt x="182994" y="178727"/>
                  </a:lnTo>
                  <a:lnTo>
                    <a:pt x="232308" y="178727"/>
                  </a:lnTo>
                  <a:lnTo>
                    <a:pt x="232308" y="170116"/>
                  </a:lnTo>
                  <a:lnTo>
                    <a:pt x="230987" y="167271"/>
                  </a:lnTo>
                  <a:lnTo>
                    <a:pt x="228701" y="165315"/>
                  </a:lnTo>
                  <a:lnTo>
                    <a:pt x="181952" y="107276"/>
                  </a:lnTo>
                  <a:lnTo>
                    <a:pt x="177977" y="103873"/>
                  </a:lnTo>
                  <a:close/>
                </a:path>
                <a:path w="350520" h="224154">
                  <a:moveTo>
                    <a:pt x="232308" y="178727"/>
                  </a:moveTo>
                  <a:lnTo>
                    <a:pt x="208686" y="178727"/>
                  </a:lnTo>
                  <a:lnTo>
                    <a:pt x="210426" y="180466"/>
                  </a:lnTo>
                  <a:lnTo>
                    <a:pt x="210426" y="223634"/>
                  </a:lnTo>
                  <a:lnTo>
                    <a:pt x="232308" y="223634"/>
                  </a:lnTo>
                  <a:lnTo>
                    <a:pt x="232308" y="178727"/>
                  </a:lnTo>
                  <a:close/>
                </a:path>
                <a:path w="350520" h="224154">
                  <a:moveTo>
                    <a:pt x="315010" y="72275"/>
                  </a:moveTo>
                  <a:lnTo>
                    <a:pt x="178993" y="72275"/>
                  </a:lnTo>
                  <a:lnTo>
                    <a:pt x="184315" y="76923"/>
                  </a:lnTo>
                  <a:lnTo>
                    <a:pt x="247065" y="156387"/>
                  </a:lnTo>
                  <a:lnTo>
                    <a:pt x="250139" y="159067"/>
                  </a:lnTo>
                  <a:lnTo>
                    <a:pt x="251904" y="162953"/>
                  </a:lnTo>
                  <a:lnTo>
                    <a:pt x="251904" y="223634"/>
                  </a:lnTo>
                  <a:lnTo>
                    <a:pt x="342887" y="223634"/>
                  </a:lnTo>
                  <a:lnTo>
                    <a:pt x="345906" y="211901"/>
                  </a:lnTo>
                  <a:lnTo>
                    <a:pt x="348153" y="199878"/>
                  </a:lnTo>
                  <a:lnTo>
                    <a:pt x="349554" y="187579"/>
                  </a:lnTo>
                  <a:lnTo>
                    <a:pt x="350037" y="175018"/>
                  </a:lnTo>
                  <a:lnTo>
                    <a:pt x="343785" y="128491"/>
                  </a:lnTo>
                  <a:lnTo>
                    <a:pt x="326142" y="86683"/>
                  </a:lnTo>
                  <a:lnTo>
                    <a:pt x="315010" y="72275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Titel 93">
            <a:extLst>
              <a:ext uri="{FF2B5EF4-FFF2-40B4-BE49-F238E27FC236}">
                <a16:creationId xmlns:a16="http://schemas.microsoft.com/office/drawing/2014/main" id="{4C408270-9F8E-B681-7A6F-43F1A5B0F9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5378" y="785522"/>
            <a:ext cx="5703161" cy="1325563"/>
          </a:xfrm>
        </p:spPr>
        <p:txBody>
          <a:bodyPr anchor="b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/>
              <a:t>Titel komt hier en zou over </a:t>
            </a:r>
            <a:br>
              <a:rPr lang="nl-NL"/>
            </a:br>
            <a:r>
              <a:rPr lang="nl-NL"/>
              <a:t>twee regels kunnen</a:t>
            </a:r>
          </a:p>
        </p:txBody>
      </p:sp>
      <p:sp>
        <p:nvSpPr>
          <p:cNvPr id="12" name="Vrije vorm 11">
            <a:extLst>
              <a:ext uri="{FF2B5EF4-FFF2-40B4-BE49-F238E27FC236}">
                <a16:creationId xmlns:a16="http://schemas.microsoft.com/office/drawing/2014/main" id="{7D304370-598F-815C-DA74-9E602B306D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4595" y="0"/>
            <a:ext cx="5151598" cy="6858000"/>
          </a:xfrm>
          <a:custGeom>
            <a:avLst/>
            <a:gdLst>
              <a:gd name="connsiteX0" fmla="*/ 0 w 5151598"/>
              <a:gd name="connsiteY0" fmla="*/ 0 h 6858000"/>
              <a:gd name="connsiteX1" fmla="*/ 3333187 w 5151598"/>
              <a:gd name="connsiteY1" fmla="*/ 0 h 6858000"/>
              <a:gd name="connsiteX2" fmla="*/ 5151598 w 5151598"/>
              <a:gd name="connsiteY2" fmla="*/ 6858000 h 6858000"/>
              <a:gd name="connsiteX3" fmla="*/ 0 w 515159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1598" h="6858000">
                <a:moveTo>
                  <a:pt x="0" y="0"/>
                </a:moveTo>
                <a:lnTo>
                  <a:pt x="3333187" y="0"/>
                </a:lnTo>
                <a:lnTo>
                  <a:pt x="515159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8477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jdelijke aanduiding voor tekst 46">
            <a:extLst>
              <a:ext uri="{FF2B5EF4-FFF2-40B4-BE49-F238E27FC236}">
                <a16:creationId xmlns:a16="http://schemas.microsoft.com/office/drawing/2014/main" id="{500E0396-371D-5200-63E3-2404EFA9E0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5963" y="2544480"/>
            <a:ext cx="6288088" cy="3090177"/>
          </a:xfrm>
        </p:spPr>
        <p:txBody>
          <a:bodyPr numCol="1" spcCol="10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tx1"/>
                </a:solidFill>
              </a:defRPr>
            </a:lvl1pPr>
            <a:lvl5pPr marL="9525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>
                <a:solidFill>
                  <a:schemeClr val="bg1"/>
                </a:solidFill>
              </a:defRPr>
            </a:lvl5pPr>
          </a:lstStyle>
          <a:p>
            <a:r>
              <a:rPr lang="nl-NL">
                <a:effectLst/>
                <a:latin typeface="Open Sans Semibold" panose="020B0706030804020204" pitchFamily="34" charset="0"/>
              </a:rPr>
              <a:t>Rem dolorerem cum </a:t>
            </a:r>
            <a:r>
              <a:rPr lang="nl-NL" err="1">
                <a:effectLst/>
                <a:latin typeface="Open Sans Semibold" panose="020B0706030804020204" pitchFamily="34" charset="0"/>
              </a:rPr>
              <a:t>rehentenis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eum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ipsum</a:t>
            </a:r>
            <a:r>
              <a:rPr lang="nl-NL">
                <a:effectLst/>
                <a:latin typeface="Open Sans Semibold" panose="020B0706030804020204" pitchFamily="34" charset="0"/>
              </a:rPr>
              <a:t> et que </a:t>
            </a:r>
            <a:r>
              <a:rPr lang="nl-NL" err="1">
                <a:effectLst/>
                <a:latin typeface="Open Sans Semibold" panose="020B0706030804020204" pitchFamily="34" charset="0"/>
              </a:rPr>
              <a:t>il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imoluptat</a:t>
            </a:r>
            <a:r>
              <a:rPr lang="nl-NL">
                <a:effectLst/>
                <a:latin typeface="Open Sans Semibold" panose="020B0706030804020204" pitchFamily="34" charset="0"/>
              </a:rPr>
              <a:t>. Rem dolorerem cum </a:t>
            </a:r>
            <a:r>
              <a:rPr lang="nl-NL" err="1">
                <a:effectLst/>
                <a:latin typeface="Open Sans Semibold" panose="020B0706030804020204" pitchFamily="34" charset="0"/>
              </a:rPr>
              <a:t>rehentenis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eum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ipsum</a:t>
            </a:r>
            <a:r>
              <a:rPr lang="nl-NL">
                <a:effectLst/>
                <a:latin typeface="Open Sans Semibold" panose="020B0706030804020204" pitchFamily="34" charset="0"/>
              </a:rPr>
              <a:t> et que </a:t>
            </a:r>
            <a:r>
              <a:rPr lang="nl-NL" err="1">
                <a:effectLst/>
                <a:latin typeface="Open Sans Semibold" panose="020B0706030804020204" pitchFamily="34" charset="0"/>
              </a:rPr>
              <a:t>il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imoluptat</a:t>
            </a:r>
            <a:r>
              <a:rPr lang="nl-NL">
                <a:effectLst/>
                <a:latin typeface="Open Sans Semibold" panose="020B0706030804020204" pitchFamily="34" charset="0"/>
              </a:rPr>
              <a:t>.</a:t>
            </a:r>
            <a:br>
              <a:rPr lang="nl-NL">
                <a:effectLst/>
                <a:latin typeface="Open Sans Semibold" panose="020B0706030804020204" pitchFamily="34" charset="0"/>
              </a:rPr>
            </a:br>
            <a:endParaRPr lang="nl-NL">
              <a:effectLst/>
              <a:latin typeface="Open Sans Semibold" panose="020B0706030804020204" pitchFamily="34" charset="0"/>
            </a:endParaRPr>
          </a:p>
          <a:p>
            <a:r>
              <a:rPr lang="nl-NL" err="1">
                <a:effectLst/>
                <a:latin typeface="Open Sans Semibold" panose="020B0706030804020204" pitchFamily="34" charset="0"/>
              </a:rPr>
              <a:t>Mintibus</a:t>
            </a:r>
            <a:r>
              <a:rPr lang="nl-NL">
                <a:effectLst/>
                <a:latin typeface="Open Sans Semibold" panose="020B0706030804020204" pitchFamily="34" charset="0"/>
              </a:rPr>
              <a:t>, que </a:t>
            </a:r>
            <a:r>
              <a:rPr lang="nl-NL" err="1">
                <a:effectLst/>
                <a:latin typeface="Open Sans Semibold" panose="020B0706030804020204" pitchFamily="34" charset="0"/>
              </a:rPr>
              <a:t>dolupta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temodit</a:t>
            </a:r>
            <a:r>
              <a:rPr lang="nl-NL">
                <a:effectLst/>
                <a:latin typeface="Open Sans Semibold" panose="020B0706030804020204" pitchFamily="34" charset="0"/>
              </a:rPr>
              <a:t> ut </a:t>
            </a:r>
            <a:r>
              <a:rPr lang="nl-NL" err="1">
                <a:effectLst/>
                <a:latin typeface="Open Sans Semibold" panose="020B0706030804020204" pitchFamily="34" charset="0"/>
              </a:rPr>
              <a:t>debiti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nientio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il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iumquis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everchicia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dolest</a:t>
            </a:r>
            <a:r>
              <a:rPr lang="nl-NL">
                <a:effectLst/>
                <a:latin typeface="Open Sans Semibold" panose="020B0706030804020204" pitchFamily="34" charset="0"/>
              </a:rPr>
              <a:t>, </a:t>
            </a:r>
            <a:r>
              <a:rPr lang="nl-NL" err="1">
                <a:effectLst/>
                <a:latin typeface="Open Sans Semibold" panose="020B0706030804020204" pitchFamily="34" charset="0"/>
              </a:rPr>
              <a:t>ulpa</a:t>
            </a:r>
            <a:r>
              <a:rPr lang="nl-NL">
                <a:effectLst/>
                <a:latin typeface="Open Sans Semibold" panose="020B0706030804020204" pitchFamily="34" charset="0"/>
              </a:rPr>
              <a:t> vernam </a:t>
            </a:r>
            <a:r>
              <a:rPr lang="nl-NL" err="1">
                <a:effectLst/>
                <a:latin typeface="Open Sans Semibold" panose="020B0706030804020204" pitchFamily="34" charset="0"/>
              </a:rPr>
              <a:t>earum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eum</a:t>
            </a:r>
            <a:r>
              <a:rPr lang="nl-NL">
                <a:effectLst/>
                <a:latin typeface="Open Sans Semibold" panose="020B0706030804020204" pitchFamily="34" charset="0"/>
              </a:rPr>
              <a:t> recto </a:t>
            </a:r>
            <a:r>
              <a:rPr lang="nl-NL" err="1">
                <a:effectLst/>
                <a:latin typeface="Open Sans Semibold" panose="020B0706030804020204" pitchFamily="34" charset="0"/>
              </a:rPr>
              <a:t>explaut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repudi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officat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estotatemqui</a:t>
            </a:r>
            <a:r>
              <a:rPr lang="nl-NL">
                <a:effectLst/>
                <a:latin typeface="Open Sans Semibold" panose="020B0706030804020204" pitchFamily="34" charset="0"/>
              </a:rPr>
              <a:t> di </a:t>
            </a:r>
            <a:r>
              <a:rPr lang="nl-NL" err="1">
                <a:effectLst/>
                <a:latin typeface="Open Sans Semibold" panose="020B0706030804020204" pitchFamily="34" charset="0"/>
              </a:rPr>
              <a:t>quis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inihil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id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utem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laturere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doluptaque</a:t>
            </a:r>
            <a:r>
              <a:rPr lang="nl-NL">
                <a:effectLst/>
                <a:latin typeface="Open Sans Semibold" panose="020B0706030804020204" pitchFamily="34" charset="0"/>
              </a:rPr>
              <a:t> con </a:t>
            </a:r>
            <a:r>
              <a:rPr lang="nl-NL" err="1">
                <a:effectLst/>
                <a:latin typeface="Open Sans Semibold" panose="020B0706030804020204" pitchFamily="34" charset="0"/>
              </a:rPr>
              <a:t>reped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quost</a:t>
            </a:r>
            <a:r>
              <a:rPr lang="nl-NL">
                <a:effectLst/>
                <a:latin typeface="Open Sans Semibold" panose="020B0706030804020204" pitchFamily="34" charset="0"/>
              </a:rPr>
              <a:t> as </a:t>
            </a:r>
            <a:r>
              <a:rPr lang="nl-NL" err="1">
                <a:effectLst/>
                <a:latin typeface="Open Sans Semibold" panose="020B0706030804020204" pitchFamily="34" charset="0"/>
              </a:rPr>
              <a:t>alignita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doluptat</a:t>
            </a:r>
            <a:r>
              <a:rPr lang="nl-NL">
                <a:effectLst/>
                <a:latin typeface="Open Sans Semibold" panose="020B0706030804020204" pitchFamily="34" charset="0"/>
              </a:rPr>
              <a:t>.</a:t>
            </a:r>
          </a:p>
          <a:p>
            <a:br>
              <a:rPr lang="nl-NL">
                <a:effectLst/>
                <a:latin typeface="Open Sans Semibold" panose="020B0706030804020204" pitchFamily="34" charset="0"/>
              </a:rPr>
            </a:br>
            <a:br>
              <a:rPr lang="nl-NL">
                <a:effectLst/>
                <a:latin typeface="Open Sans Semibold" panose="020B0706030804020204" pitchFamily="34" charset="0"/>
              </a:rPr>
            </a:br>
            <a:br>
              <a:rPr lang="nl-NL">
                <a:effectLst/>
                <a:latin typeface="Open Sans Semibold" panose="020B0706030804020204" pitchFamily="34" charset="0"/>
              </a:rPr>
            </a:br>
            <a:br>
              <a:rPr lang="nl-NL">
                <a:effectLst/>
                <a:latin typeface="Open Sans Semibold" panose="020B0706030804020204" pitchFamily="34" charset="0"/>
              </a:rPr>
            </a:br>
            <a:endParaRPr lang="nl-NL">
              <a:effectLst/>
              <a:latin typeface="Open Sans Semibold" panose="020B0706030804020204" pitchFamily="34" charset="0"/>
            </a:endParaRPr>
          </a:p>
        </p:txBody>
      </p:sp>
      <p:grpSp>
        <p:nvGrpSpPr>
          <p:cNvPr id="32" name="object 2">
            <a:extLst>
              <a:ext uri="{FF2B5EF4-FFF2-40B4-BE49-F238E27FC236}">
                <a16:creationId xmlns:a16="http://schemas.microsoft.com/office/drawing/2014/main" id="{95565DF9-2DAB-D54C-7013-4DB17D437DD0}"/>
              </a:ext>
            </a:extLst>
          </p:cNvPr>
          <p:cNvGrpSpPr/>
          <p:nvPr userDrawn="1"/>
        </p:nvGrpSpPr>
        <p:grpSpPr>
          <a:xfrm>
            <a:off x="0" y="5984998"/>
            <a:ext cx="12193270" cy="873125"/>
            <a:chOff x="0" y="5984998"/>
            <a:chExt cx="12193270" cy="873125"/>
          </a:xfrm>
        </p:grpSpPr>
        <p:sp>
          <p:nvSpPr>
            <p:cNvPr id="33" name="object 3">
              <a:extLst>
                <a:ext uri="{FF2B5EF4-FFF2-40B4-BE49-F238E27FC236}">
                  <a16:creationId xmlns:a16="http://schemas.microsoft.com/office/drawing/2014/main" id="{AAAF6932-9271-3E9A-0BCC-277E12BFD285}"/>
                </a:ext>
              </a:extLst>
            </p:cNvPr>
            <p:cNvSpPr/>
            <p:nvPr/>
          </p:nvSpPr>
          <p:spPr>
            <a:xfrm>
              <a:off x="0" y="5984998"/>
              <a:ext cx="12193270" cy="873125"/>
            </a:xfrm>
            <a:custGeom>
              <a:avLst/>
              <a:gdLst/>
              <a:ahLst/>
              <a:cxnLst/>
              <a:rect l="l" t="t" r="r" b="b"/>
              <a:pathLst>
                <a:path w="12193270" h="873125">
                  <a:moveTo>
                    <a:pt x="12193199" y="0"/>
                  </a:moveTo>
                  <a:lnTo>
                    <a:pt x="0" y="441312"/>
                  </a:lnTo>
                  <a:lnTo>
                    <a:pt x="2" y="873001"/>
                  </a:lnTo>
                  <a:lnTo>
                    <a:pt x="12193200" y="873001"/>
                  </a:lnTo>
                  <a:lnTo>
                    <a:pt x="12193199" y="0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4">
              <a:extLst>
                <a:ext uri="{FF2B5EF4-FFF2-40B4-BE49-F238E27FC236}">
                  <a16:creationId xmlns:a16="http://schemas.microsoft.com/office/drawing/2014/main" id="{6A50A684-EBC6-A713-077A-9FA79B9F81A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80505" y="6320974"/>
              <a:ext cx="219030" cy="150431"/>
            </a:xfrm>
            <a:prstGeom prst="rect">
              <a:avLst/>
            </a:prstGeom>
          </p:spPr>
        </p:pic>
        <p:pic>
          <p:nvPicPr>
            <p:cNvPr id="35" name="object 5">
              <a:extLst>
                <a:ext uri="{FF2B5EF4-FFF2-40B4-BE49-F238E27FC236}">
                  <a16:creationId xmlns:a16="http://schemas.microsoft.com/office/drawing/2014/main" id="{BAF98535-E5B8-9AE8-3CDF-91902F39793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30259" y="6323067"/>
              <a:ext cx="104571" cy="146240"/>
            </a:xfrm>
            <a:prstGeom prst="rect">
              <a:avLst/>
            </a:prstGeom>
          </p:spPr>
        </p:pic>
        <p:pic>
          <p:nvPicPr>
            <p:cNvPr id="68" name="object 6">
              <a:extLst>
                <a:ext uri="{FF2B5EF4-FFF2-40B4-BE49-F238E27FC236}">
                  <a16:creationId xmlns:a16="http://schemas.microsoft.com/office/drawing/2014/main" id="{41197D22-2CA6-FA0C-552D-237CE215C2F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71664" y="6323069"/>
              <a:ext cx="105194" cy="146240"/>
            </a:xfrm>
            <a:prstGeom prst="rect">
              <a:avLst/>
            </a:prstGeom>
          </p:spPr>
        </p:pic>
        <p:pic>
          <p:nvPicPr>
            <p:cNvPr id="69" name="object 7">
              <a:extLst>
                <a:ext uri="{FF2B5EF4-FFF2-40B4-BE49-F238E27FC236}">
                  <a16:creationId xmlns:a16="http://schemas.microsoft.com/office/drawing/2014/main" id="{3D069C6F-22A5-2521-2A75-BA68509A5A1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00015" y="6320755"/>
              <a:ext cx="92570" cy="150241"/>
            </a:xfrm>
            <a:prstGeom prst="rect">
              <a:avLst/>
            </a:prstGeom>
          </p:spPr>
        </p:pic>
        <p:pic>
          <p:nvPicPr>
            <p:cNvPr id="70" name="object 8">
              <a:extLst>
                <a:ext uri="{FF2B5EF4-FFF2-40B4-BE49-F238E27FC236}">
                  <a16:creationId xmlns:a16="http://schemas.microsoft.com/office/drawing/2014/main" id="{6B7C611A-D99F-720C-C349-033FBF58416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67711" y="6323069"/>
              <a:ext cx="105194" cy="146240"/>
            </a:xfrm>
            <a:prstGeom prst="rect">
              <a:avLst/>
            </a:prstGeom>
          </p:spPr>
        </p:pic>
        <p:pic>
          <p:nvPicPr>
            <p:cNvPr id="72" name="object 9">
              <a:extLst>
                <a:ext uri="{FF2B5EF4-FFF2-40B4-BE49-F238E27FC236}">
                  <a16:creationId xmlns:a16="http://schemas.microsoft.com/office/drawing/2014/main" id="{E71D309B-D73E-C039-826B-AA9696F375B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02780" y="6323069"/>
              <a:ext cx="100164" cy="148336"/>
            </a:xfrm>
            <a:prstGeom prst="rect">
              <a:avLst/>
            </a:prstGeom>
          </p:spPr>
        </p:pic>
        <p:pic>
          <p:nvPicPr>
            <p:cNvPr id="73" name="object 10">
              <a:extLst>
                <a:ext uri="{FF2B5EF4-FFF2-40B4-BE49-F238E27FC236}">
                  <a16:creationId xmlns:a16="http://schemas.microsoft.com/office/drawing/2014/main" id="{12BC6B5E-788E-1027-2320-EBC9D36400E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37869" y="6323069"/>
              <a:ext cx="100152" cy="148336"/>
            </a:xfrm>
            <a:prstGeom prst="rect">
              <a:avLst/>
            </a:prstGeom>
          </p:spPr>
        </p:pic>
        <p:pic>
          <p:nvPicPr>
            <p:cNvPr id="74" name="object 11">
              <a:extLst>
                <a:ext uri="{FF2B5EF4-FFF2-40B4-BE49-F238E27FC236}">
                  <a16:creationId xmlns:a16="http://schemas.microsoft.com/office/drawing/2014/main" id="{555CC590-1355-7FC3-6C03-2971E885DBB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73799" y="6323077"/>
              <a:ext cx="100990" cy="146227"/>
            </a:xfrm>
            <a:prstGeom prst="rect">
              <a:avLst/>
            </a:prstGeom>
          </p:spPr>
        </p:pic>
        <p:pic>
          <p:nvPicPr>
            <p:cNvPr id="75" name="object 12">
              <a:extLst>
                <a:ext uri="{FF2B5EF4-FFF2-40B4-BE49-F238E27FC236}">
                  <a16:creationId xmlns:a16="http://schemas.microsoft.com/office/drawing/2014/main" id="{506550AE-0F84-3183-6E19-B626036718BB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93940" y="6323077"/>
              <a:ext cx="348644" cy="146443"/>
            </a:xfrm>
            <a:prstGeom prst="rect">
              <a:avLst/>
            </a:prstGeom>
          </p:spPr>
        </p:pic>
        <p:pic>
          <p:nvPicPr>
            <p:cNvPr id="76" name="object 13">
              <a:extLst>
                <a:ext uri="{FF2B5EF4-FFF2-40B4-BE49-F238E27FC236}">
                  <a16:creationId xmlns:a16="http://schemas.microsoft.com/office/drawing/2014/main" id="{C2CA6505-182D-8F78-326A-2421FD7851A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166147" y="6323067"/>
              <a:ext cx="139090" cy="146240"/>
            </a:xfrm>
            <a:prstGeom prst="rect">
              <a:avLst/>
            </a:prstGeom>
          </p:spPr>
        </p:pic>
        <p:sp>
          <p:nvSpPr>
            <p:cNvPr id="77" name="object 14">
              <a:extLst>
                <a:ext uri="{FF2B5EF4-FFF2-40B4-BE49-F238E27FC236}">
                  <a16:creationId xmlns:a16="http://schemas.microsoft.com/office/drawing/2014/main" id="{37E850C1-F289-A8DC-F817-1B015B1B882B}"/>
                </a:ext>
              </a:extLst>
            </p:cNvPr>
            <p:cNvSpPr/>
            <p:nvPr/>
          </p:nvSpPr>
          <p:spPr>
            <a:xfrm>
              <a:off x="9578810" y="6521183"/>
              <a:ext cx="89535" cy="143510"/>
            </a:xfrm>
            <a:custGeom>
              <a:avLst/>
              <a:gdLst/>
              <a:ahLst/>
              <a:cxnLst/>
              <a:rect l="l" t="t" r="r" b="b"/>
              <a:pathLst>
                <a:path w="89534" h="143509">
                  <a:moveTo>
                    <a:pt x="8942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68580"/>
                  </a:lnTo>
                  <a:lnTo>
                    <a:pt x="0" y="88900"/>
                  </a:lnTo>
                  <a:lnTo>
                    <a:pt x="0" y="143510"/>
                  </a:lnTo>
                  <a:lnTo>
                    <a:pt x="23355" y="143510"/>
                  </a:lnTo>
                  <a:lnTo>
                    <a:pt x="23355" y="88900"/>
                  </a:lnTo>
                  <a:lnTo>
                    <a:pt x="78270" y="88900"/>
                  </a:lnTo>
                  <a:lnTo>
                    <a:pt x="78270" y="68580"/>
                  </a:lnTo>
                  <a:lnTo>
                    <a:pt x="23355" y="68580"/>
                  </a:lnTo>
                  <a:lnTo>
                    <a:pt x="23355" y="20320"/>
                  </a:lnTo>
                  <a:lnTo>
                    <a:pt x="89420" y="20320"/>
                  </a:lnTo>
                  <a:lnTo>
                    <a:pt x="894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15">
              <a:extLst>
                <a:ext uri="{FF2B5EF4-FFF2-40B4-BE49-F238E27FC236}">
                  <a16:creationId xmlns:a16="http://schemas.microsoft.com/office/drawing/2014/main" id="{EEFF3221-B554-B1F7-C7F0-4A0AD40E0F9A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88860" y="6520556"/>
              <a:ext cx="106045" cy="146443"/>
            </a:xfrm>
            <a:prstGeom prst="rect">
              <a:avLst/>
            </a:prstGeom>
          </p:spPr>
        </p:pic>
        <p:pic>
          <p:nvPicPr>
            <p:cNvPr id="79" name="object 16">
              <a:extLst>
                <a:ext uri="{FF2B5EF4-FFF2-40B4-BE49-F238E27FC236}">
                  <a16:creationId xmlns:a16="http://schemas.microsoft.com/office/drawing/2014/main" id="{63640426-D90C-DAF9-7ED5-9836C9E1E2ED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826894" y="6520547"/>
              <a:ext cx="111099" cy="144145"/>
            </a:xfrm>
            <a:prstGeom prst="rect">
              <a:avLst/>
            </a:prstGeom>
          </p:spPr>
        </p:pic>
        <p:pic>
          <p:nvPicPr>
            <p:cNvPr id="80" name="object 17">
              <a:extLst>
                <a:ext uri="{FF2B5EF4-FFF2-40B4-BE49-F238E27FC236}">
                  <a16:creationId xmlns:a16="http://schemas.microsoft.com/office/drawing/2014/main" id="{66473F92-2EFF-5C60-2D6B-56F568A584C0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971235" y="6520557"/>
              <a:ext cx="107518" cy="144132"/>
            </a:xfrm>
            <a:prstGeom prst="rect">
              <a:avLst/>
            </a:prstGeom>
          </p:spPr>
        </p:pic>
        <p:sp>
          <p:nvSpPr>
            <p:cNvPr id="81" name="object 18">
              <a:extLst>
                <a:ext uri="{FF2B5EF4-FFF2-40B4-BE49-F238E27FC236}">
                  <a16:creationId xmlns:a16="http://schemas.microsoft.com/office/drawing/2014/main" id="{DE8264F4-A1E2-95DB-DB78-5DCDD078C695}"/>
                </a:ext>
              </a:extLst>
            </p:cNvPr>
            <p:cNvSpPr/>
            <p:nvPr/>
          </p:nvSpPr>
          <p:spPr>
            <a:xfrm>
              <a:off x="10106101" y="6521183"/>
              <a:ext cx="91440" cy="143510"/>
            </a:xfrm>
            <a:custGeom>
              <a:avLst/>
              <a:gdLst/>
              <a:ahLst/>
              <a:cxnLst/>
              <a:rect l="l" t="t" r="r" b="b"/>
              <a:pathLst>
                <a:path w="91440" h="143509">
                  <a:moveTo>
                    <a:pt x="90906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60960"/>
                  </a:lnTo>
                  <a:lnTo>
                    <a:pt x="0" y="81280"/>
                  </a:lnTo>
                  <a:lnTo>
                    <a:pt x="0" y="123190"/>
                  </a:lnTo>
                  <a:lnTo>
                    <a:pt x="0" y="143510"/>
                  </a:lnTo>
                  <a:lnTo>
                    <a:pt x="90906" y="143510"/>
                  </a:lnTo>
                  <a:lnTo>
                    <a:pt x="90906" y="123190"/>
                  </a:lnTo>
                  <a:lnTo>
                    <a:pt x="23355" y="123190"/>
                  </a:lnTo>
                  <a:lnTo>
                    <a:pt x="23355" y="81280"/>
                  </a:lnTo>
                  <a:lnTo>
                    <a:pt x="78270" y="81280"/>
                  </a:lnTo>
                  <a:lnTo>
                    <a:pt x="78270" y="60960"/>
                  </a:lnTo>
                  <a:lnTo>
                    <a:pt x="23355" y="60960"/>
                  </a:lnTo>
                  <a:lnTo>
                    <a:pt x="23355" y="20320"/>
                  </a:lnTo>
                  <a:lnTo>
                    <a:pt x="90906" y="20320"/>
                  </a:lnTo>
                  <a:lnTo>
                    <a:pt x="909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19">
              <a:extLst>
                <a:ext uri="{FF2B5EF4-FFF2-40B4-BE49-F238E27FC236}">
                  <a16:creationId xmlns:a16="http://schemas.microsoft.com/office/drawing/2014/main" id="{3F14DB65-2043-5D4F-18AE-2D96E3EE32FB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222464" y="6520552"/>
              <a:ext cx="103733" cy="144132"/>
            </a:xfrm>
            <a:prstGeom prst="rect">
              <a:avLst/>
            </a:prstGeom>
          </p:spPr>
        </p:pic>
        <p:sp>
          <p:nvSpPr>
            <p:cNvPr id="83" name="object 20">
              <a:extLst>
                <a:ext uri="{FF2B5EF4-FFF2-40B4-BE49-F238E27FC236}">
                  <a16:creationId xmlns:a16="http://schemas.microsoft.com/office/drawing/2014/main" id="{F4C0ADF1-E292-860B-0C58-BCD58BF6BBAF}"/>
                </a:ext>
              </a:extLst>
            </p:cNvPr>
            <p:cNvSpPr/>
            <p:nvPr/>
          </p:nvSpPr>
          <p:spPr>
            <a:xfrm>
              <a:off x="10352506" y="6520548"/>
              <a:ext cx="23495" cy="144145"/>
            </a:xfrm>
            <a:custGeom>
              <a:avLst/>
              <a:gdLst/>
              <a:ahLst/>
              <a:cxnLst/>
              <a:rect l="l" t="t" r="r" b="b"/>
              <a:pathLst>
                <a:path w="23495" h="144145">
                  <a:moveTo>
                    <a:pt x="23355" y="0"/>
                  </a:moveTo>
                  <a:lnTo>
                    <a:pt x="0" y="0"/>
                  </a:lnTo>
                  <a:lnTo>
                    <a:pt x="0" y="144145"/>
                  </a:lnTo>
                  <a:lnTo>
                    <a:pt x="23355" y="144145"/>
                  </a:lnTo>
                  <a:lnTo>
                    <a:pt x="233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21">
              <a:extLst>
                <a:ext uri="{FF2B5EF4-FFF2-40B4-BE49-F238E27FC236}">
                  <a16:creationId xmlns:a16="http://schemas.microsoft.com/office/drawing/2014/main" id="{1E4DEFF3-3A35-1650-C54A-6EC5F6070F33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409104" y="6520547"/>
              <a:ext cx="111099" cy="144145"/>
            </a:xfrm>
            <a:prstGeom prst="rect">
              <a:avLst/>
            </a:prstGeom>
          </p:spPr>
        </p:pic>
        <p:pic>
          <p:nvPicPr>
            <p:cNvPr id="85" name="object 22">
              <a:extLst>
                <a:ext uri="{FF2B5EF4-FFF2-40B4-BE49-F238E27FC236}">
                  <a16:creationId xmlns:a16="http://schemas.microsoft.com/office/drawing/2014/main" id="{B80D9277-911C-3C77-FAE1-875EF3402F4A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547340" y="6518250"/>
              <a:ext cx="105841" cy="148755"/>
            </a:xfrm>
            <a:prstGeom prst="rect">
              <a:avLst/>
            </a:prstGeom>
          </p:spPr>
        </p:pic>
        <p:pic>
          <p:nvPicPr>
            <p:cNvPr id="86" name="object 23">
              <a:extLst>
                <a:ext uri="{FF2B5EF4-FFF2-40B4-BE49-F238E27FC236}">
                  <a16:creationId xmlns:a16="http://schemas.microsoft.com/office/drawing/2014/main" id="{7FD0621A-D348-EAC4-28E1-9B39985B35D7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674639" y="6518026"/>
              <a:ext cx="96786" cy="148970"/>
            </a:xfrm>
            <a:prstGeom prst="rect">
              <a:avLst/>
            </a:prstGeom>
          </p:spPr>
        </p:pic>
        <p:sp>
          <p:nvSpPr>
            <p:cNvPr id="87" name="object 24">
              <a:extLst>
                <a:ext uri="{FF2B5EF4-FFF2-40B4-BE49-F238E27FC236}">
                  <a16:creationId xmlns:a16="http://schemas.microsoft.com/office/drawing/2014/main" id="{B1F9D72A-0AA2-74EE-1D11-86FAF0CD2021}"/>
                </a:ext>
              </a:extLst>
            </p:cNvPr>
            <p:cNvSpPr/>
            <p:nvPr/>
          </p:nvSpPr>
          <p:spPr>
            <a:xfrm>
              <a:off x="10796676" y="6521183"/>
              <a:ext cx="233679" cy="143510"/>
            </a:xfrm>
            <a:custGeom>
              <a:avLst/>
              <a:gdLst/>
              <a:ahLst/>
              <a:cxnLst/>
              <a:rect l="l" t="t" r="r" b="b"/>
              <a:pathLst>
                <a:path w="233679" h="143509">
                  <a:moveTo>
                    <a:pt x="109194" y="0"/>
                  </a:moveTo>
                  <a:lnTo>
                    <a:pt x="85636" y="0"/>
                  </a:lnTo>
                  <a:lnTo>
                    <a:pt x="85636" y="60960"/>
                  </a:lnTo>
                  <a:lnTo>
                    <a:pt x="23355" y="60960"/>
                  </a:lnTo>
                  <a:lnTo>
                    <a:pt x="23355" y="0"/>
                  </a:lnTo>
                  <a:lnTo>
                    <a:pt x="0" y="0"/>
                  </a:lnTo>
                  <a:lnTo>
                    <a:pt x="0" y="60960"/>
                  </a:lnTo>
                  <a:lnTo>
                    <a:pt x="0" y="81280"/>
                  </a:lnTo>
                  <a:lnTo>
                    <a:pt x="0" y="143510"/>
                  </a:lnTo>
                  <a:lnTo>
                    <a:pt x="23355" y="143510"/>
                  </a:lnTo>
                  <a:lnTo>
                    <a:pt x="23355" y="81280"/>
                  </a:lnTo>
                  <a:lnTo>
                    <a:pt x="85636" y="81280"/>
                  </a:lnTo>
                  <a:lnTo>
                    <a:pt x="85636" y="143510"/>
                  </a:lnTo>
                  <a:lnTo>
                    <a:pt x="109194" y="143510"/>
                  </a:lnTo>
                  <a:lnTo>
                    <a:pt x="109194" y="81280"/>
                  </a:lnTo>
                  <a:lnTo>
                    <a:pt x="109194" y="60960"/>
                  </a:lnTo>
                  <a:lnTo>
                    <a:pt x="109194" y="0"/>
                  </a:lnTo>
                  <a:close/>
                </a:path>
                <a:path w="233679" h="143509">
                  <a:moveTo>
                    <a:pt x="233121" y="0"/>
                  </a:moveTo>
                  <a:lnTo>
                    <a:pt x="142227" y="0"/>
                  </a:lnTo>
                  <a:lnTo>
                    <a:pt x="142227" y="20320"/>
                  </a:lnTo>
                  <a:lnTo>
                    <a:pt x="142227" y="60960"/>
                  </a:lnTo>
                  <a:lnTo>
                    <a:pt x="142227" y="81280"/>
                  </a:lnTo>
                  <a:lnTo>
                    <a:pt x="142227" y="123190"/>
                  </a:lnTo>
                  <a:lnTo>
                    <a:pt x="142227" y="143510"/>
                  </a:lnTo>
                  <a:lnTo>
                    <a:pt x="233121" y="143510"/>
                  </a:lnTo>
                  <a:lnTo>
                    <a:pt x="233121" y="123190"/>
                  </a:lnTo>
                  <a:lnTo>
                    <a:pt x="165582" y="123190"/>
                  </a:lnTo>
                  <a:lnTo>
                    <a:pt x="165582" y="81280"/>
                  </a:lnTo>
                  <a:lnTo>
                    <a:pt x="220497" y="81280"/>
                  </a:lnTo>
                  <a:lnTo>
                    <a:pt x="220497" y="60960"/>
                  </a:lnTo>
                  <a:lnTo>
                    <a:pt x="165582" y="60960"/>
                  </a:lnTo>
                  <a:lnTo>
                    <a:pt x="165582" y="20320"/>
                  </a:lnTo>
                  <a:lnTo>
                    <a:pt x="233121" y="20320"/>
                  </a:lnTo>
                  <a:lnTo>
                    <a:pt x="2331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25">
              <a:extLst>
                <a:ext uri="{FF2B5EF4-FFF2-40B4-BE49-F238E27FC236}">
                  <a16:creationId xmlns:a16="http://schemas.microsoft.com/office/drawing/2014/main" id="{52B1EE12-C8DF-B96E-616F-7AA41BA85C38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055264" y="6518026"/>
              <a:ext cx="335614" cy="148970"/>
            </a:xfrm>
            <a:prstGeom prst="rect">
              <a:avLst/>
            </a:prstGeom>
          </p:spPr>
        </p:pic>
        <p:sp>
          <p:nvSpPr>
            <p:cNvPr id="89" name="object 26">
              <a:extLst>
                <a:ext uri="{FF2B5EF4-FFF2-40B4-BE49-F238E27FC236}">
                  <a16:creationId xmlns:a16="http://schemas.microsoft.com/office/drawing/2014/main" id="{79B9A8F0-C258-9FFC-B4BA-CC9D84C8608D}"/>
                </a:ext>
              </a:extLst>
            </p:cNvPr>
            <p:cNvSpPr/>
            <p:nvPr/>
          </p:nvSpPr>
          <p:spPr>
            <a:xfrm>
              <a:off x="11410227" y="6521183"/>
              <a:ext cx="197485" cy="143510"/>
            </a:xfrm>
            <a:custGeom>
              <a:avLst/>
              <a:gdLst/>
              <a:ahLst/>
              <a:cxnLst/>
              <a:rect l="l" t="t" r="r" b="b"/>
              <a:pathLst>
                <a:path w="197484" h="143509">
                  <a:moveTo>
                    <a:pt x="90893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60960"/>
                  </a:lnTo>
                  <a:lnTo>
                    <a:pt x="0" y="81280"/>
                  </a:lnTo>
                  <a:lnTo>
                    <a:pt x="0" y="123190"/>
                  </a:lnTo>
                  <a:lnTo>
                    <a:pt x="0" y="143510"/>
                  </a:lnTo>
                  <a:lnTo>
                    <a:pt x="90893" y="143510"/>
                  </a:lnTo>
                  <a:lnTo>
                    <a:pt x="90893" y="123190"/>
                  </a:lnTo>
                  <a:lnTo>
                    <a:pt x="23355" y="123190"/>
                  </a:lnTo>
                  <a:lnTo>
                    <a:pt x="23355" y="81280"/>
                  </a:lnTo>
                  <a:lnTo>
                    <a:pt x="78270" y="81280"/>
                  </a:lnTo>
                  <a:lnTo>
                    <a:pt x="78270" y="60960"/>
                  </a:lnTo>
                  <a:lnTo>
                    <a:pt x="23355" y="60960"/>
                  </a:lnTo>
                  <a:lnTo>
                    <a:pt x="23355" y="20320"/>
                  </a:lnTo>
                  <a:lnTo>
                    <a:pt x="90893" y="20320"/>
                  </a:lnTo>
                  <a:lnTo>
                    <a:pt x="90893" y="0"/>
                  </a:lnTo>
                  <a:close/>
                </a:path>
                <a:path w="197484" h="143509">
                  <a:moveTo>
                    <a:pt x="197154" y="123190"/>
                  </a:moveTo>
                  <a:lnTo>
                    <a:pt x="139712" y="123190"/>
                  </a:lnTo>
                  <a:lnTo>
                    <a:pt x="139712" y="0"/>
                  </a:lnTo>
                  <a:lnTo>
                    <a:pt x="116357" y="0"/>
                  </a:lnTo>
                  <a:lnTo>
                    <a:pt x="116357" y="123190"/>
                  </a:lnTo>
                  <a:lnTo>
                    <a:pt x="116357" y="143510"/>
                  </a:lnTo>
                  <a:lnTo>
                    <a:pt x="197154" y="143510"/>
                  </a:lnTo>
                  <a:lnTo>
                    <a:pt x="197154" y="1231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27">
              <a:extLst>
                <a:ext uri="{FF2B5EF4-FFF2-40B4-BE49-F238E27FC236}">
                  <a16:creationId xmlns:a16="http://schemas.microsoft.com/office/drawing/2014/main" id="{9872BDC9-C11E-9AAE-B053-B020D15FB50E}"/>
                </a:ext>
              </a:extLst>
            </p:cNvPr>
            <p:cNvSpPr/>
            <p:nvPr/>
          </p:nvSpPr>
          <p:spPr>
            <a:xfrm>
              <a:off x="9123842" y="6321423"/>
              <a:ext cx="345440" cy="220979"/>
            </a:xfrm>
            <a:custGeom>
              <a:avLst/>
              <a:gdLst/>
              <a:ahLst/>
              <a:cxnLst/>
              <a:rect l="l" t="t" r="r" b="b"/>
              <a:pathLst>
                <a:path w="345440" h="220979">
                  <a:moveTo>
                    <a:pt x="172453" y="0"/>
                  </a:moveTo>
                  <a:lnTo>
                    <a:pt x="126606" y="6159"/>
                  </a:lnTo>
                  <a:lnTo>
                    <a:pt x="85409" y="23543"/>
                  </a:lnTo>
                  <a:lnTo>
                    <a:pt x="50507" y="50507"/>
                  </a:lnTo>
                  <a:lnTo>
                    <a:pt x="23543" y="85409"/>
                  </a:lnTo>
                  <a:lnTo>
                    <a:pt x="6159" y="126606"/>
                  </a:lnTo>
                  <a:lnTo>
                    <a:pt x="0" y="172453"/>
                  </a:lnTo>
                  <a:lnTo>
                    <a:pt x="476" y="184831"/>
                  </a:lnTo>
                  <a:lnTo>
                    <a:pt x="1857" y="196948"/>
                  </a:lnTo>
                  <a:lnTo>
                    <a:pt x="4071" y="208793"/>
                  </a:lnTo>
                  <a:lnTo>
                    <a:pt x="7048" y="220357"/>
                  </a:lnTo>
                  <a:lnTo>
                    <a:pt x="337845" y="220357"/>
                  </a:lnTo>
                  <a:lnTo>
                    <a:pt x="340829" y="208793"/>
                  </a:lnTo>
                  <a:lnTo>
                    <a:pt x="343047" y="196948"/>
                  </a:lnTo>
                  <a:lnTo>
                    <a:pt x="344430" y="184831"/>
                  </a:lnTo>
                  <a:lnTo>
                    <a:pt x="344906" y="172453"/>
                  </a:lnTo>
                  <a:lnTo>
                    <a:pt x="338745" y="126606"/>
                  </a:lnTo>
                  <a:lnTo>
                    <a:pt x="321360" y="85409"/>
                  </a:lnTo>
                  <a:lnTo>
                    <a:pt x="294393" y="50507"/>
                  </a:lnTo>
                  <a:lnTo>
                    <a:pt x="259491" y="23543"/>
                  </a:lnTo>
                  <a:lnTo>
                    <a:pt x="218296" y="6159"/>
                  </a:lnTo>
                  <a:lnTo>
                    <a:pt x="172453" y="0"/>
                  </a:lnTo>
                  <a:close/>
                </a:path>
              </a:pathLst>
            </a:custGeom>
            <a:solidFill>
              <a:srgbClr val="229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28">
              <a:extLst>
                <a:ext uri="{FF2B5EF4-FFF2-40B4-BE49-F238E27FC236}">
                  <a16:creationId xmlns:a16="http://schemas.microsoft.com/office/drawing/2014/main" id="{5C2B1022-B5F6-FAD3-1754-F5DE38693776}"/>
                </a:ext>
              </a:extLst>
            </p:cNvPr>
            <p:cNvSpPr/>
            <p:nvPr/>
          </p:nvSpPr>
          <p:spPr>
            <a:xfrm>
              <a:off x="9137676" y="6560942"/>
              <a:ext cx="317500" cy="105410"/>
            </a:xfrm>
            <a:custGeom>
              <a:avLst/>
              <a:gdLst/>
              <a:ahLst/>
              <a:cxnLst/>
              <a:rect l="l" t="t" r="r" b="b"/>
              <a:pathLst>
                <a:path w="317500" h="105409">
                  <a:moveTo>
                    <a:pt x="317233" y="0"/>
                  </a:moveTo>
                  <a:lnTo>
                    <a:pt x="0" y="0"/>
                  </a:lnTo>
                  <a:lnTo>
                    <a:pt x="25784" y="42569"/>
                  </a:lnTo>
                  <a:lnTo>
                    <a:pt x="62345" y="75895"/>
                  </a:lnTo>
                  <a:lnTo>
                    <a:pt x="107386" y="97619"/>
                  </a:lnTo>
                  <a:lnTo>
                    <a:pt x="158610" y="105384"/>
                  </a:lnTo>
                  <a:lnTo>
                    <a:pt x="209839" y="97619"/>
                  </a:lnTo>
                  <a:lnTo>
                    <a:pt x="254881" y="75895"/>
                  </a:lnTo>
                  <a:lnTo>
                    <a:pt x="291442" y="42569"/>
                  </a:lnTo>
                  <a:lnTo>
                    <a:pt x="317233" y="0"/>
                  </a:lnTo>
                  <a:close/>
                </a:path>
              </a:pathLst>
            </a:custGeom>
            <a:solidFill>
              <a:srgbClr val="1274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29">
              <a:extLst>
                <a:ext uri="{FF2B5EF4-FFF2-40B4-BE49-F238E27FC236}">
                  <a16:creationId xmlns:a16="http://schemas.microsoft.com/office/drawing/2014/main" id="{FA100E92-3AB3-FB5C-49E1-4D31027D4D4B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220538" y="6392632"/>
              <a:ext cx="151510" cy="208827"/>
            </a:xfrm>
            <a:prstGeom prst="rect">
              <a:avLst/>
            </a:prstGeom>
          </p:spPr>
        </p:pic>
      </p:grpSp>
      <p:sp>
        <p:nvSpPr>
          <p:cNvPr id="99" name="Titel 93">
            <a:extLst>
              <a:ext uri="{FF2B5EF4-FFF2-40B4-BE49-F238E27FC236}">
                <a16:creationId xmlns:a16="http://schemas.microsoft.com/office/drawing/2014/main" id="{51EEEC19-7F3D-133C-D12C-EEEA8D9169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2450" y="785522"/>
            <a:ext cx="6281601" cy="1325563"/>
          </a:xfrm>
        </p:spPr>
        <p:txBody>
          <a:bodyPr anchor="b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/>
              <a:t>Titel komt hier en zou over </a:t>
            </a:r>
            <a:br>
              <a:rPr lang="nl-NL"/>
            </a:br>
            <a:r>
              <a:rPr lang="nl-NL"/>
              <a:t>twee regels kunnen</a:t>
            </a:r>
          </a:p>
        </p:txBody>
      </p:sp>
      <p:sp>
        <p:nvSpPr>
          <p:cNvPr id="5" name="Vrije vorm 4">
            <a:extLst>
              <a:ext uri="{FF2B5EF4-FFF2-40B4-BE49-F238E27FC236}">
                <a16:creationId xmlns:a16="http://schemas.microsoft.com/office/drawing/2014/main" id="{7C890660-AA7D-D4F3-9574-404BB11306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81253" y="0"/>
            <a:ext cx="4510747" cy="6408000"/>
          </a:xfrm>
          <a:custGeom>
            <a:avLst/>
            <a:gdLst>
              <a:gd name="connsiteX0" fmla="*/ 0 w 4510747"/>
              <a:gd name="connsiteY0" fmla="*/ 0 h 6408000"/>
              <a:gd name="connsiteX1" fmla="*/ 4510747 w 4510747"/>
              <a:gd name="connsiteY1" fmla="*/ 0 h 6408000"/>
              <a:gd name="connsiteX2" fmla="*/ 4510747 w 4510747"/>
              <a:gd name="connsiteY2" fmla="*/ 6408000 h 6408000"/>
              <a:gd name="connsiteX3" fmla="*/ 4510741 w 4510747"/>
              <a:gd name="connsiteY3" fmla="*/ 6408000 h 6408000"/>
              <a:gd name="connsiteX4" fmla="*/ 4510741 w 4510747"/>
              <a:gd name="connsiteY4" fmla="*/ 5984998 h 6408000"/>
              <a:gd name="connsiteX5" fmla="*/ 0 w 4510747"/>
              <a:gd name="connsiteY5" fmla="*/ 6148257 h 64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0747" h="6408000">
                <a:moveTo>
                  <a:pt x="0" y="0"/>
                </a:moveTo>
                <a:lnTo>
                  <a:pt x="4510747" y="0"/>
                </a:lnTo>
                <a:lnTo>
                  <a:pt x="4510747" y="6408000"/>
                </a:lnTo>
                <a:lnTo>
                  <a:pt x="4510741" y="6408000"/>
                </a:lnTo>
                <a:lnTo>
                  <a:pt x="4510741" y="5984998"/>
                </a:lnTo>
                <a:lnTo>
                  <a:pt x="0" y="6148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6358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tekst 2 kolom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bject 2">
            <a:extLst>
              <a:ext uri="{FF2B5EF4-FFF2-40B4-BE49-F238E27FC236}">
                <a16:creationId xmlns:a16="http://schemas.microsoft.com/office/drawing/2014/main" id="{8C8F2AA6-7663-A9A7-B847-1B392B147153}"/>
              </a:ext>
            </a:extLst>
          </p:cNvPr>
          <p:cNvSpPr/>
          <p:nvPr userDrawn="1"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009641"/>
          </a:solidFill>
        </p:spPr>
        <p:txBody>
          <a:bodyPr wrap="square" lIns="0" tIns="0" rIns="0" bIns="0" rtlCol="0"/>
          <a:lstStyle/>
          <a:p>
            <a:endParaRPr b="1"/>
          </a:p>
        </p:txBody>
      </p:sp>
      <p:grpSp>
        <p:nvGrpSpPr>
          <p:cNvPr id="2" name="object 2">
            <a:extLst>
              <a:ext uri="{FF2B5EF4-FFF2-40B4-BE49-F238E27FC236}">
                <a16:creationId xmlns:a16="http://schemas.microsoft.com/office/drawing/2014/main" id="{881C0D77-03F2-F6D4-810C-A8E245E06980}"/>
              </a:ext>
            </a:extLst>
          </p:cNvPr>
          <p:cNvGrpSpPr/>
          <p:nvPr userDrawn="1"/>
        </p:nvGrpSpPr>
        <p:grpSpPr>
          <a:xfrm>
            <a:off x="9123842" y="6320632"/>
            <a:ext cx="2483870" cy="346250"/>
            <a:chOff x="9123842" y="6320755"/>
            <a:chExt cx="2483870" cy="346250"/>
          </a:xfrm>
        </p:grpSpPr>
        <p:pic>
          <p:nvPicPr>
            <p:cNvPr id="3" name="object 4">
              <a:extLst>
                <a:ext uri="{FF2B5EF4-FFF2-40B4-BE49-F238E27FC236}">
                  <a16:creationId xmlns:a16="http://schemas.microsoft.com/office/drawing/2014/main" id="{6EBC7B0D-EE79-46EF-7839-538BB7D8DBB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80505" y="6320974"/>
              <a:ext cx="219030" cy="150431"/>
            </a:xfrm>
            <a:prstGeom prst="rect">
              <a:avLst/>
            </a:prstGeom>
          </p:spPr>
        </p:pic>
        <p:pic>
          <p:nvPicPr>
            <p:cNvPr id="4" name="object 5">
              <a:extLst>
                <a:ext uri="{FF2B5EF4-FFF2-40B4-BE49-F238E27FC236}">
                  <a16:creationId xmlns:a16="http://schemas.microsoft.com/office/drawing/2014/main" id="{B94FFFE9-4E6C-9E72-AE4B-146914CE693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30259" y="6323067"/>
              <a:ext cx="104571" cy="146240"/>
            </a:xfrm>
            <a:prstGeom prst="rect">
              <a:avLst/>
            </a:prstGeom>
          </p:spPr>
        </p:pic>
        <p:pic>
          <p:nvPicPr>
            <p:cNvPr id="5" name="object 6">
              <a:extLst>
                <a:ext uri="{FF2B5EF4-FFF2-40B4-BE49-F238E27FC236}">
                  <a16:creationId xmlns:a16="http://schemas.microsoft.com/office/drawing/2014/main" id="{A090EAD7-E4AF-B215-7BDE-5C6299A8803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71664" y="6323069"/>
              <a:ext cx="105194" cy="146240"/>
            </a:xfrm>
            <a:prstGeom prst="rect">
              <a:avLst/>
            </a:prstGeom>
          </p:spPr>
        </p:pic>
        <p:pic>
          <p:nvPicPr>
            <p:cNvPr id="40" name="object 7">
              <a:extLst>
                <a:ext uri="{FF2B5EF4-FFF2-40B4-BE49-F238E27FC236}">
                  <a16:creationId xmlns:a16="http://schemas.microsoft.com/office/drawing/2014/main" id="{998F1E52-9D22-F7DF-7092-5DE53FE4948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00015" y="6320755"/>
              <a:ext cx="92570" cy="150241"/>
            </a:xfrm>
            <a:prstGeom prst="rect">
              <a:avLst/>
            </a:prstGeom>
          </p:spPr>
        </p:pic>
        <p:pic>
          <p:nvPicPr>
            <p:cNvPr id="42" name="object 8">
              <a:extLst>
                <a:ext uri="{FF2B5EF4-FFF2-40B4-BE49-F238E27FC236}">
                  <a16:creationId xmlns:a16="http://schemas.microsoft.com/office/drawing/2014/main" id="{AEDA38DF-2251-3F57-144A-6D65DB3134B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67711" y="6323069"/>
              <a:ext cx="105194" cy="146240"/>
            </a:xfrm>
            <a:prstGeom prst="rect">
              <a:avLst/>
            </a:prstGeom>
          </p:spPr>
        </p:pic>
        <p:pic>
          <p:nvPicPr>
            <p:cNvPr id="43" name="object 9">
              <a:extLst>
                <a:ext uri="{FF2B5EF4-FFF2-40B4-BE49-F238E27FC236}">
                  <a16:creationId xmlns:a16="http://schemas.microsoft.com/office/drawing/2014/main" id="{3BAFD5CE-672B-878C-FC48-94CBB9D8442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02780" y="6323069"/>
              <a:ext cx="100164" cy="148336"/>
            </a:xfrm>
            <a:prstGeom prst="rect">
              <a:avLst/>
            </a:prstGeom>
          </p:spPr>
        </p:pic>
        <p:pic>
          <p:nvPicPr>
            <p:cNvPr id="44" name="object 10">
              <a:extLst>
                <a:ext uri="{FF2B5EF4-FFF2-40B4-BE49-F238E27FC236}">
                  <a16:creationId xmlns:a16="http://schemas.microsoft.com/office/drawing/2014/main" id="{337844FF-51B5-005C-60D8-EE98BE4699C8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37869" y="6323069"/>
              <a:ext cx="100152" cy="148336"/>
            </a:xfrm>
            <a:prstGeom prst="rect">
              <a:avLst/>
            </a:prstGeom>
          </p:spPr>
        </p:pic>
        <p:pic>
          <p:nvPicPr>
            <p:cNvPr id="45" name="object 11">
              <a:extLst>
                <a:ext uri="{FF2B5EF4-FFF2-40B4-BE49-F238E27FC236}">
                  <a16:creationId xmlns:a16="http://schemas.microsoft.com/office/drawing/2014/main" id="{C384E33B-9561-29E2-4E8A-429D962FD03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73799" y="6323077"/>
              <a:ext cx="100990" cy="146227"/>
            </a:xfrm>
            <a:prstGeom prst="rect">
              <a:avLst/>
            </a:prstGeom>
          </p:spPr>
        </p:pic>
        <p:pic>
          <p:nvPicPr>
            <p:cNvPr id="46" name="object 12">
              <a:extLst>
                <a:ext uri="{FF2B5EF4-FFF2-40B4-BE49-F238E27FC236}">
                  <a16:creationId xmlns:a16="http://schemas.microsoft.com/office/drawing/2014/main" id="{B86C9DEC-84D8-DB21-42A9-872280822279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93940" y="6323077"/>
              <a:ext cx="348644" cy="146443"/>
            </a:xfrm>
            <a:prstGeom prst="rect">
              <a:avLst/>
            </a:prstGeom>
          </p:spPr>
        </p:pic>
        <p:pic>
          <p:nvPicPr>
            <p:cNvPr id="47" name="object 13">
              <a:extLst>
                <a:ext uri="{FF2B5EF4-FFF2-40B4-BE49-F238E27FC236}">
                  <a16:creationId xmlns:a16="http://schemas.microsoft.com/office/drawing/2014/main" id="{0FF8CA05-79EA-7D1B-DEA2-6FFEE45813F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166147" y="6323067"/>
              <a:ext cx="139090" cy="146240"/>
            </a:xfrm>
            <a:prstGeom prst="rect">
              <a:avLst/>
            </a:prstGeom>
          </p:spPr>
        </p:pic>
        <p:sp>
          <p:nvSpPr>
            <p:cNvPr id="48" name="object 14">
              <a:extLst>
                <a:ext uri="{FF2B5EF4-FFF2-40B4-BE49-F238E27FC236}">
                  <a16:creationId xmlns:a16="http://schemas.microsoft.com/office/drawing/2014/main" id="{A46922FB-A820-5051-10F7-C409E23CBD66}"/>
                </a:ext>
              </a:extLst>
            </p:cNvPr>
            <p:cNvSpPr/>
            <p:nvPr/>
          </p:nvSpPr>
          <p:spPr>
            <a:xfrm>
              <a:off x="9578810" y="6521183"/>
              <a:ext cx="89535" cy="143510"/>
            </a:xfrm>
            <a:custGeom>
              <a:avLst/>
              <a:gdLst/>
              <a:ahLst/>
              <a:cxnLst/>
              <a:rect l="l" t="t" r="r" b="b"/>
              <a:pathLst>
                <a:path w="89534" h="143509">
                  <a:moveTo>
                    <a:pt x="8942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68580"/>
                  </a:lnTo>
                  <a:lnTo>
                    <a:pt x="0" y="88900"/>
                  </a:lnTo>
                  <a:lnTo>
                    <a:pt x="0" y="143510"/>
                  </a:lnTo>
                  <a:lnTo>
                    <a:pt x="23355" y="143510"/>
                  </a:lnTo>
                  <a:lnTo>
                    <a:pt x="23355" y="88900"/>
                  </a:lnTo>
                  <a:lnTo>
                    <a:pt x="78270" y="88900"/>
                  </a:lnTo>
                  <a:lnTo>
                    <a:pt x="78270" y="68580"/>
                  </a:lnTo>
                  <a:lnTo>
                    <a:pt x="23355" y="68580"/>
                  </a:lnTo>
                  <a:lnTo>
                    <a:pt x="23355" y="20320"/>
                  </a:lnTo>
                  <a:lnTo>
                    <a:pt x="89420" y="20320"/>
                  </a:lnTo>
                  <a:lnTo>
                    <a:pt x="894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15">
              <a:extLst>
                <a:ext uri="{FF2B5EF4-FFF2-40B4-BE49-F238E27FC236}">
                  <a16:creationId xmlns:a16="http://schemas.microsoft.com/office/drawing/2014/main" id="{F60A151F-76DE-D18D-18E7-585B3A8BDF0A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88860" y="6520556"/>
              <a:ext cx="106045" cy="146443"/>
            </a:xfrm>
            <a:prstGeom prst="rect">
              <a:avLst/>
            </a:prstGeom>
          </p:spPr>
        </p:pic>
        <p:pic>
          <p:nvPicPr>
            <p:cNvPr id="52" name="object 16">
              <a:extLst>
                <a:ext uri="{FF2B5EF4-FFF2-40B4-BE49-F238E27FC236}">
                  <a16:creationId xmlns:a16="http://schemas.microsoft.com/office/drawing/2014/main" id="{ED53F32A-C209-F993-8FA0-B8ACC4A20B40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826894" y="6520547"/>
              <a:ext cx="111099" cy="144145"/>
            </a:xfrm>
            <a:prstGeom prst="rect">
              <a:avLst/>
            </a:prstGeom>
          </p:spPr>
        </p:pic>
        <p:pic>
          <p:nvPicPr>
            <p:cNvPr id="53" name="object 17">
              <a:extLst>
                <a:ext uri="{FF2B5EF4-FFF2-40B4-BE49-F238E27FC236}">
                  <a16:creationId xmlns:a16="http://schemas.microsoft.com/office/drawing/2014/main" id="{294994D1-BB04-0F57-1499-A72F4119952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971235" y="6520557"/>
              <a:ext cx="107518" cy="144132"/>
            </a:xfrm>
            <a:prstGeom prst="rect">
              <a:avLst/>
            </a:prstGeom>
          </p:spPr>
        </p:pic>
        <p:sp>
          <p:nvSpPr>
            <p:cNvPr id="54" name="object 18">
              <a:extLst>
                <a:ext uri="{FF2B5EF4-FFF2-40B4-BE49-F238E27FC236}">
                  <a16:creationId xmlns:a16="http://schemas.microsoft.com/office/drawing/2014/main" id="{36700975-1200-321A-503C-5B8F13A61D4C}"/>
                </a:ext>
              </a:extLst>
            </p:cNvPr>
            <p:cNvSpPr/>
            <p:nvPr/>
          </p:nvSpPr>
          <p:spPr>
            <a:xfrm>
              <a:off x="10106101" y="6521183"/>
              <a:ext cx="91440" cy="143510"/>
            </a:xfrm>
            <a:custGeom>
              <a:avLst/>
              <a:gdLst/>
              <a:ahLst/>
              <a:cxnLst/>
              <a:rect l="l" t="t" r="r" b="b"/>
              <a:pathLst>
                <a:path w="91440" h="143509">
                  <a:moveTo>
                    <a:pt x="90906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60960"/>
                  </a:lnTo>
                  <a:lnTo>
                    <a:pt x="0" y="81280"/>
                  </a:lnTo>
                  <a:lnTo>
                    <a:pt x="0" y="123190"/>
                  </a:lnTo>
                  <a:lnTo>
                    <a:pt x="0" y="143510"/>
                  </a:lnTo>
                  <a:lnTo>
                    <a:pt x="90906" y="143510"/>
                  </a:lnTo>
                  <a:lnTo>
                    <a:pt x="90906" y="123190"/>
                  </a:lnTo>
                  <a:lnTo>
                    <a:pt x="23355" y="123190"/>
                  </a:lnTo>
                  <a:lnTo>
                    <a:pt x="23355" y="81280"/>
                  </a:lnTo>
                  <a:lnTo>
                    <a:pt x="78270" y="81280"/>
                  </a:lnTo>
                  <a:lnTo>
                    <a:pt x="78270" y="60960"/>
                  </a:lnTo>
                  <a:lnTo>
                    <a:pt x="23355" y="60960"/>
                  </a:lnTo>
                  <a:lnTo>
                    <a:pt x="23355" y="20320"/>
                  </a:lnTo>
                  <a:lnTo>
                    <a:pt x="90906" y="20320"/>
                  </a:lnTo>
                  <a:lnTo>
                    <a:pt x="909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19">
              <a:extLst>
                <a:ext uri="{FF2B5EF4-FFF2-40B4-BE49-F238E27FC236}">
                  <a16:creationId xmlns:a16="http://schemas.microsoft.com/office/drawing/2014/main" id="{72FD485E-8F76-8AF5-836F-3BD981E6817D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222464" y="6520552"/>
              <a:ext cx="103733" cy="144132"/>
            </a:xfrm>
            <a:prstGeom prst="rect">
              <a:avLst/>
            </a:prstGeom>
          </p:spPr>
        </p:pic>
        <p:sp>
          <p:nvSpPr>
            <p:cNvPr id="56" name="object 20">
              <a:extLst>
                <a:ext uri="{FF2B5EF4-FFF2-40B4-BE49-F238E27FC236}">
                  <a16:creationId xmlns:a16="http://schemas.microsoft.com/office/drawing/2014/main" id="{2EDDE33D-57FB-3565-0A2E-9E6A51303C7A}"/>
                </a:ext>
              </a:extLst>
            </p:cNvPr>
            <p:cNvSpPr/>
            <p:nvPr/>
          </p:nvSpPr>
          <p:spPr>
            <a:xfrm>
              <a:off x="10352506" y="6520548"/>
              <a:ext cx="23495" cy="144145"/>
            </a:xfrm>
            <a:custGeom>
              <a:avLst/>
              <a:gdLst/>
              <a:ahLst/>
              <a:cxnLst/>
              <a:rect l="l" t="t" r="r" b="b"/>
              <a:pathLst>
                <a:path w="23495" h="144145">
                  <a:moveTo>
                    <a:pt x="23355" y="0"/>
                  </a:moveTo>
                  <a:lnTo>
                    <a:pt x="0" y="0"/>
                  </a:lnTo>
                  <a:lnTo>
                    <a:pt x="0" y="144145"/>
                  </a:lnTo>
                  <a:lnTo>
                    <a:pt x="23355" y="144145"/>
                  </a:lnTo>
                  <a:lnTo>
                    <a:pt x="233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21">
              <a:extLst>
                <a:ext uri="{FF2B5EF4-FFF2-40B4-BE49-F238E27FC236}">
                  <a16:creationId xmlns:a16="http://schemas.microsoft.com/office/drawing/2014/main" id="{EF351844-E843-20FB-3BAD-AD42C45545A3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409104" y="6520547"/>
              <a:ext cx="111099" cy="144145"/>
            </a:xfrm>
            <a:prstGeom prst="rect">
              <a:avLst/>
            </a:prstGeom>
          </p:spPr>
        </p:pic>
        <p:pic>
          <p:nvPicPr>
            <p:cNvPr id="58" name="object 22">
              <a:extLst>
                <a:ext uri="{FF2B5EF4-FFF2-40B4-BE49-F238E27FC236}">
                  <a16:creationId xmlns:a16="http://schemas.microsoft.com/office/drawing/2014/main" id="{A33FE1A5-CAE1-09CF-937B-61C04D61339B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547340" y="6518250"/>
              <a:ext cx="105841" cy="148755"/>
            </a:xfrm>
            <a:prstGeom prst="rect">
              <a:avLst/>
            </a:prstGeom>
          </p:spPr>
        </p:pic>
        <p:pic>
          <p:nvPicPr>
            <p:cNvPr id="59" name="object 23">
              <a:extLst>
                <a:ext uri="{FF2B5EF4-FFF2-40B4-BE49-F238E27FC236}">
                  <a16:creationId xmlns:a16="http://schemas.microsoft.com/office/drawing/2014/main" id="{78425BEA-706E-0F05-1D16-C094948C3811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674639" y="6518026"/>
              <a:ext cx="96786" cy="148970"/>
            </a:xfrm>
            <a:prstGeom prst="rect">
              <a:avLst/>
            </a:prstGeom>
          </p:spPr>
        </p:pic>
        <p:sp>
          <p:nvSpPr>
            <p:cNvPr id="60" name="object 24">
              <a:extLst>
                <a:ext uri="{FF2B5EF4-FFF2-40B4-BE49-F238E27FC236}">
                  <a16:creationId xmlns:a16="http://schemas.microsoft.com/office/drawing/2014/main" id="{7A234CB6-7F8F-B2F5-10AD-4A4C4F1011B0}"/>
                </a:ext>
              </a:extLst>
            </p:cNvPr>
            <p:cNvSpPr/>
            <p:nvPr/>
          </p:nvSpPr>
          <p:spPr>
            <a:xfrm>
              <a:off x="10796676" y="6521183"/>
              <a:ext cx="233679" cy="143510"/>
            </a:xfrm>
            <a:custGeom>
              <a:avLst/>
              <a:gdLst/>
              <a:ahLst/>
              <a:cxnLst/>
              <a:rect l="l" t="t" r="r" b="b"/>
              <a:pathLst>
                <a:path w="233679" h="143509">
                  <a:moveTo>
                    <a:pt x="109194" y="0"/>
                  </a:moveTo>
                  <a:lnTo>
                    <a:pt x="85636" y="0"/>
                  </a:lnTo>
                  <a:lnTo>
                    <a:pt x="85636" y="60960"/>
                  </a:lnTo>
                  <a:lnTo>
                    <a:pt x="23355" y="60960"/>
                  </a:lnTo>
                  <a:lnTo>
                    <a:pt x="23355" y="0"/>
                  </a:lnTo>
                  <a:lnTo>
                    <a:pt x="0" y="0"/>
                  </a:lnTo>
                  <a:lnTo>
                    <a:pt x="0" y="60960"/>
                  </a:lnTo>
                  <a:lnTo>
                    <a:pt x="0" y="81280"/>
                  </a:lnTo>
                  <a:lnTo>
                    <a:pt x="0" y="143510"/>
                  </a:lnTo>
                  <a:lnTo>
                    <a:pt x="23355" y="143510"/>
                  </a:lnTo>
                  <a:lnTo>
                    <a:pt x="23355" y="81280"/>
                  </a:lnTo>
                  <a:lnTo>
                    <a:pt x="85636" y="81280"/>
                  </a:lnTo>
                  <a:lnTo>
                    <a:pt x="85636" y="143510"/>
                  </a:lnTo>
                  <a:lnTo>
                    <a:pt x="109194" y="143510"/>
                  </a:lnTo>
                  <a:lnTo>
                    <a:pt x="109194" y="81280"/>
                  </a:lnTo>
                  <a:lnTo>
                    <a:pt x="109194" y="60960"/>
                  </a:lnTo>
                  <a:lnTo>
                    <a:pt x="109194" y="0"/>
                  </a:lnTo>
                  <a:close/>
                </a:path>
                <a:path w="233679" h="143509">
                  <a:moveTo>
                    <a:pt x="233121" y="0"/>
                  </a:moveTo>
                  <a:lnTo>
                    <a:pt x="142227" y="0"/>
                  </a:lnTo>
                  <a:lnTo>
                    <a:pt x="142227" y="20320"/>
                  </a:lnTo>
                  <a:lnTo>
                    <a:pt x="142227" y="60960"/>
                  </a:lnTo>
                  <a:lnTo>
                    <a:pt x="142227" y="81280"/>
                  </a:lnTo>
                  <a:lnTo>
                    <a:pt x="142227" y="123190"/>
                  </a:lnTo>
                  <a:lnTo>
                    <a:pt x="142227" y="143510"/>
                  </a:lnTo>
                  <a:lnTo>
                    <a:pt x="233121" y="143510"/>
                  </a:lnTo>
                  <a:lnTo>
                    <a:pt x="233121" y="123190"/>
                  </a:lnTo>
                  <a:lnTo>
                    <a:pt x="165582" y="123190"/>
                  </a:lnTo>
                  <a:lnTo>
                    <a:pt x="165582" y="81280"/>
                  </a:lnTo>
                  <a:lnTo>
                    <a:pt x="220497" y="81280"/>
                  </a:lnTo>
                  <a:lnTo>
                    <a:pt x="220497" y="60960"/>
                  </a:lnTo>
                  <a:lnTo>
                    <a:pt x="165582" y="60960"/>
                  </a:lnTo>
                  <a:lnTo>
                    <a:pt x="165582" y="20320"/>
                  </a:lnTo>
                  <a:lnTo>
                    <a:pt x="233121" y="20320"/>
                  </a:lnTo>
                  <a:lnTo>
                    <a:pt x="2331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25">
              <a:extLst>
                <a:ext uri="{FF2B5EF4-FFF2-40B4-BE49-F238E27FC236}">
                  <a16:creationId xmlns:a16="http://schemas.microsoft.com/office/drawing/2014/main" id="{0B3BEDD2-C88C-BD0B-AC6A-B9986F8FEDE0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055264" y="6518026"/>
              <a:ext cx="335614" cy="148970"/>
            </a:xfrm>
            <a:prstGeom prst="rect">
              <a:avLst/>
            </a:prstGeom>
          </p:spPr>
        </p:pic>
        <p:sp>
          <p:nvSpPr>
            <p:cNvPr id="62" name="object 26">
              <a:extLst>
                <a:ext uri="{FF2B5EF4-FFF2-40B4-BE49-F238E27FC236}">
                  <a16:creationId xmlns:a16="http://schemas.microsoft.com/office/drawing/2014/main" id="{2BA5D972-2566-CC3C-6A51-AFFDE36AD6CD}"/>
                </a:ext>
              </a:extLst>
            </p:cNvPr>
            <p:cNvSpPr/>
            <p:nvPr/>
          </p:nvSpPr>
          <p:spPr>
            <a:xfrm>
              <a:off x="11410227" y="6521183"/>
              <a:ext cx="197485" cy="143510"/>
            </a:xfrm>
            <a:custGeom>
              <a:avLst/>
              <a:gdLst/>
              <a:ahLst/>
              <a:cxnLst/>
              <a:rect l="l" t="t" r="r" b="b"/>
              <a:pathLst>
                <a:path w="197484" h="143509">
                  <a:moveTo>
                    <a:pt x="90893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60960"/>
                  </a:lnTo>
                  <a:lnTo>
                    <a:pt x="0" y="81280"/>
                  </a:lnTo>
                  <a:lnTo>
                    <a:pt x="0" y="123190"/>
                  </a:lnTo>
                  <a:lnTo>
                    <a:pt x="0" y="143510"/>
                  </a:lnTo>
                  <a:lnTo>
                    <a:pt x="90893" y="143510"/>
                  </a:lnTo>
                  <a:lnTo>
                    <a:pt x="90893" y="123190"/>
                  </a:lnTo>
                  <a:lnTo>
                    <a:pt x="23355" y="123190"/>
                  </a:lnTo>
                  <a:lnTo>
                    <a:pt x="23355" y="81280"/>
                  </a:lnTo>
                  <a:lnTo>
                    <a:pt x="78270" y="81280"/>
                  </a:lnTo>
                  <a:lnTo>
                    <a:pt x="78270" y="60960"/>
                  </a:lnTo>
                  <a:lnTo>
                    <a:pt x="23355" y="60960"/>
                  </a:lnTo>
                  <a:lnTo>
                    <a:pt x="23355" y="20320"/>
                  </a:lnTo>
                  <a:lnTo>
                    <a:pt x="90893" y="20320"/>
                  </a:lnTo>
                  <a:lnTo>
                    <a:pt x="90893" y="0"/>
                  </a:lnTo>
                  <a:close/>
                </a:path>
                <a:path w="197484" h="143509">
                  <a:moveTo>
                    <a:pt x="197154" y="123190"/>
                  </a:moveTo>
                  <a:lnTo>
                    <a:pt x="139712" y="123190"/>
                  </a:lnTo>
                  <a:lnTo>
                    <a:pt x="139712" y="0"/>
                  </a:lnTo>
                  <a:lnTo>
                    <a:pt x="116357" y="0"/>
                  </a:lnTo>
                  <a:lnTo>
                    <a:pt x="116357" y="123190"/>
                  </a:lnTo>
                  <a:lnTo>
                    <a:pt x="116357" y="143510"/>
                  </a:lnTo>
                  <a:lnTo>
                    <a:pt x="197154" y="143510"/>
                  </a:lnTo>
                  <a:lnTo>
                    <a:pt x="197154" y="1231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27">
              <a:extLst>
                <a:ext uri="{FF2B5EF4-FFF2-40B4-BE49-F238E27FC236}">
                  <a16:creationId xmlns:a16="http://schemas.microsoft.com/office/drawing/2014/main" id="{F87FED72-A331-C601-113C-06B1E7F4BACC}"/>
                </a:ext>
              </a:extLst>
            </p:cNvPr>
            <p:cNvSpPr/>
            <p:nvPr/>
          </p:nvSpPr>
          <p:spPr>
            <a:xfrm>
              <a:off x="9123842" y="6321423"/>
              <a:ext cx="345440" cy="220979"/>
            </a:xfrm>
            <a:custGeom>
              <a:avLst/>
              <a:gdLst/>
              <a:ahLst/>
              <a:cxnLst/>
              <a:rect l="l" t="t" r="r" b="b"/>
              <a:pathLst>
                <a:path w="345440" h="220979">
                  <a:moveTo>
                    <a:pt x="172453" y="0"/>
                  </a:moveTo>
                  <a:lnTo>
                    <a:pt x="126606" y="6159"/>
                  </a:lnTo>
                  <a:lnTo>
                    <a:pt x="85409" y="23543"/>
                  </a:lnTo>
                  <a:lnTo>
                    <a:pt x="50507" y="50507"/>
                  </a:lnTo>
                  <a:lnTo>
                    <a:pt x="23543" y="85409"/>
                  </a:lnTo>
                  <a:lnTo>
                    <a:pt x="6159" y="126606"/>
                  </a:lnTo>
                  <a:lnTo>
                    <a:pt x="0" y="172453"/>
                  </a:lnTo>
                  <a:lnTo>
                    <a:pt x="476" y="184831"/>
                  </a:lnTo>
                  <a:lnTo>
                    <a:pt x="1857" y="196948"/>
                  </a:lnTo>
                  <a:lnTo>
                    <a:pt x="4071" y="208793"/>
                  </a:lnTo>
                  <a:lnTo>
                    <a:pt x="7048" y="220357"/>
                  </a:lnTo>
                  <a:lnTo>
                    <a:pt x="337845" y="220357"/>
                  </a:lnTo>
                  <a:lnTo>
                    <a:pt x="340829" y="208793"/>
                  </a:lnTo>
                  <a:lnTo>
                    <a:pt x="343047" y="196948"/>
                  </a:lnTo>
                  <a:lnTo>
                    <a:pt x="344430" y="184831"/>
                  </a:lnTo>
                  <a:lnTo>
                    <a:pt x="344906" y="172453"/>
                  </a:lnTo>
                  <a:lnTo>
                    <a:pt x="338745" y="126606"/>
                  </a:lnTo>
                  <a:lnTo>
                    <a:pt x="321360" y="85409"/>
                  </a:lnTo>
                  <a:lnTo>
                    <a:pt x="294393" y="50507"/>
                  </a:lnTo>
                  <a:lnTo>
                    <a:pt x="259491" y="23543"/>
                  </a:lnTo>
                  <a:lnTo>
                    <a:pt x="218296" y="6159"/>
                  </a:lnTo>
                  <a:lnTo>
                    <a:pt x="172453" y="0"/>
                  </a:lnTo>
                  <a:close/>
                </a:path>
              </a:pathLst>
            </a:custGeom>
            <a:solidFill>
              <a:srgbClr val="229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28">
              <a:extLst>
                <a:ext uri="{FF2B5EF4-FFF2-40B4-BE49-F238E27FC236}">
                  <a16:creationId xmlns:a16="http://schemas.microsoft.com/office/drawing/2014/main" id="{83709890-9CD3-8C7D-48A8-E37561168245}"/>
                </a:ext>
              </a:extLst>
            </p:cNvPr>
            <p:cNvSpPr/>
            <p:nvPr/>
          </p:nvSpPr>
          <p:spPr>
            <a:xfrm>
              <a:off x="9137676" y="6560942"/>
              <a:ext cx="317500" cy="105410"/>
            </a:xfrm>
            <a:custGeom>
              <a:avLst/>
              <a:gdLst/>
              <a:ahLst/>
              <a:cxnLst/>
              <a:rect l="l" t="t" r="r" b="b"/>
              <a:pathLst>
                <a:path w="317500" h="105409">
                  <a:moveTo>
                    <a:pt x="317233" y="0"/>
                  </a:moveTo>
                  <a:lnTo>
                    <a:pt x="0" y="0"/>
                  </a:lnTo>
                  <a:lnTo>
                    <a:pt x="25784" y="42569"/>
                  </a:lnTo>
                  <a:lnTo>
                    <a:pt x="62345" y="75895"/>
                  </a:lnTo>
                  <a:lnTo>
                    <a:pt x="107386" y="97619"/>
                  </a:lnTo>
                  <a:lnTo>
                    <a:pt x="158610" y="105384"/>
                  </a:lnTo>
                  <a:lnTo>
                    <a:pt x="209839" y="97619"/>
                  </a:lnTo>
                  <a:lnTo>
                    <a:pt x="254881" y="75895"/>
                  </a:lnTo>
                  <a:lnTo>
                    <a:pt x="291442" y="42569"/>
                  </a:lnTo>
                  <a:lnTo>
                    <a:pt x="317233" y="0"/>
                  </a:lnTo>
                  <a:close/>
                </a:path>
              </a:pathLst>
            </a:custGeom>
            <a:solidFill>
              <a:srgbClr val="1274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29">
              <a:extLst>
                <a:ext uri="{FF2B5EF4-FFF2-40B4-BE49-F238E27FC236}">
                  <a16:creationId xmlns:a16="http://schemas.microsoft.com/office/drawing/2014/main" id="{BA2F7A06-DD08-010B-AA0C-00305F905A06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220538" y="6392632"/>
              <a:ext cx="151510" cy="208827"/>
            </a:xfrm>
            <a:prstGeom prst="rect">
              <a:avLst/>
            </a:prstGeom>
          </p:spPr>
        </p:pic>
      </p:grpSp>
      <p:sp>
        <p:nvSpPr>
          <p:cNvPr id="67" name="Tijdelijke aanduiding voor tekst 46">
            <a:extLst>
              <a:ext uri="{FF2B5EF4-FFF2-40B4-BE49-F238E27FC236}">
                <a16:creationId xmlns:a16="http://schemas.microsoft.com/office/drawing/2014/main" id="{551FED46-B4C0-64F6-DE62-C8F774A059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5962" y="2521330"/>
            <a:ext cx="10612577" cy="3264038"/>
          </a:xfrm>
        </p:spPr>
        <p:txBody>
          <a:bodyPr numCol="2" spcCol="10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  <a:lvl5pPr marL="9525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>
                <a:solidFill>
                  <a:schemeClr val="bg1"/>
                </a:solidFill>
              </a:defRPr>
            </a:lvl5pPr>
          </a:lstStyle>
          <a:p>
            <a:r>
              <a:rPr lang="nl-NL">
                <a:effectLst/>
                <a:latin typeface="Open Sans Semibold" panose="020B0706030804020204" pitchFamily="34" charset="0"/>
              </a:rPr>
              <a:t>Rem dolorerem cum </a:t>
            </a:r>
            <a:r>
              <a:rPr lang="nl-NL" err="1">
                <a:effectLst/>
                <a:latin typeface="Open Sans Semibold" panose="020B0706030804020204" pitchFamily="34" charset="0"/>
              </a:rPr>
              <a:t>rehentenis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eum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ipsum</a:t>
            </a:r>
            <a:r>
              <a:rPr lang="nl-NL">
                <a:effectLst/>
                <a:latin typeface="Open Sans Semibold" panose="020B0706030804020204" pitchFamily="34" charset="0"/>
              </a:rPr>
              <a:t> et que </a:t>
            </a:r>
            <a:r>
              <a:rPr lang="nl-NL" err="1">
                <a:effectLst/>
                <a:latin typeface="Open Sans Semibold" panose="020B0706030804020204" pitchFamily="34" charset="0"/>
              </a:rPr>
              <a:t>il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imoluptat</a:t>
            </a:r>
            <a:r>
              <a:rPr lang="nl-NL">
                <a:effectLst/>
                <a:latin typeface="Open Sans Semibold" panose="020B0706030804020204" pitchFamily="34" charset="0"/>
              </a:rPr>
              <a:t>. Rem dolorerem cum </a:t>
            </a:r>
            <a:r>
              <a:rPr lang="nl-NL" err="1">
                <a:effectLst/>
                <a:latin typeface="Open Sans Semibold" panose="020B0706030804020204" pitchFamily="34" charset="0"/>
              </a:rPr>
              <a:t>rehentenis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eum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ipsum</a:t>
            </a:r>
            <a:r>
              <a:rPr lang="nl-NL">
                <a:effectLst/>
                <a:latin typeface="Open Sans Semibold" panose="020B0706030804020204" pitchFamily="34" charset="0"/>
              </a:rPr>
              <a:t> et que </a:t>
            </a:r>
            <a:r>
              <a:rPr lang="nl-NL" err="1">
                <a:effectLst/>
                <a:latin typeface="Open Sans Semibold" panose="020B0706030804020204" pitchFamily="34" charset="0"/>
              </a:rPr>
              <a:t>il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imoluptat</a:t>
            </a:r>
            <a:r>
              <a:rPr lang="nl-NL">
                <a:effectLst/>
                <a:latin typeface="Open Sans Semibold" panose="020B0706030804020204" pitchFamily="34" charset="0"/>
              </a:rPr>
              <a:t>.</a:t>
            </a:r>
            <a:br>
              <a:rPr lang="nl-NL">
                <a:effectLst/>
                <a:latin typeface="Open Sans Semibold" panose="020B0706030804020204" pitchFamily="34" charset="0"/>
              </a:rPr>
            </a:br>
            <a:endParaRPr lang="nl-NL">
              <a:effectLst/>
              <a:latin typeface="Open Sans Semibold" panose="020B0706030804020204" pitchFamily="34" charset="0"/>
            </a:endParaRPr>
          </a:p>
          <a:p>
            <a:r>
              <a:rPr lang="nl-NL" err="1">
                <a:effectLst/>
                <a:latin typeface="Open Sans Semibold" panose="020B0706030804020204" pitchFamily="34" charset="0"/>
              </a:rPr>
              <a:t>Mintibus</a:t>
            </a:r>
            <a:r>
              <a:rPr lang="nl-NL">
                <a:effectLst/>
                <a:latin typeface="Open Sans Semibold" panose="020B0706030804020204" pitchFamily="34" charset="0"/>
              </a:rPr>
              <a:t>, que </a:t>
            </a:r>
            <a:r>
              <a:rPr lang="nl-NL" err="1">
                <a:effectLst/>
                <a:latin typeface="Open Sans Semibold" panose="020B0706030804020204" pitchFamily="34" charset="0"/>
              </a:rPr>
              <a:t>dolupta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temodit</a:t>
            </a:r>
            <a:r>
              <a:rPr lang="nl-NL">
                <a:effectLst/>
                <a:latin typeface="Open Sans Semibold" panose="020B0706030804020204" pitchFamily="34" charset="0"/>
              </a:rPr>
              <a:t> ut </a:t>
            </a:r>
            <a:r>
              <a:rPr lang="nl-NL" err="1">
                <a:effectLst/>
                <a:latin typeface="Open Sans Semibold" panose="020B0706030804020204" pitchFamily="34" charset="0"/>
              </a:rPr>
              <a:t>debiti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nientio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il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iumquis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everchicia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dolest</a:t>
            </a:r>
            <a:r>
              <a:rPr lang="nl-NL">
                <a:effectLst/>
                <a:latin typeface="Open Sans Semibold" panose="020B0706030804020204" pitchFamily="34" charset="0"/>
              </a:rPr>
              <a:t>, </a:t>
            </a:r>
            <a:r>
              <a:rPr lang="nl-NL" err="1">
                <a:effectLst/>
                <a:latin typeface="Open Sans Semibold" panose="020B0706030804020204" pitchFamily="34" charset="0"/>
              </a:rPr>
              <a:t>ulpa</a:t>
            </a:r>
            <a:r>
              <a:rPr lang="nl-NL">
                <a:effectLst/>
                <a:latin typeface="Open Sans Semibold" panose="020B0706030804020204" pitchFamily="34" charset="0"/>
              </a:rPr>
              <a:t> vernam </a:t>
            </a:r>
            <a:r>
              <a:rPr lang="nl-NL" err="1">
                <a:effectLst/>
                <a:latin typeface="Open Sans Semibold" panose="020B0706030804020204" pitchFamily="34" charset="0"/>
              </a:rPr>
              <a:t>earum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eum</a:t>
            </a:r>
            <a:r>
              <a:rPr lang="nl-NL">
                <a:effectLst/>
                <a:latin typeface="Open Sans Semibold" panose="020B0706030804020204" pitchFamily="34" charset="0"/>
              </a:rPr>
              <a:t> recto </a:t>
            </a:r>
            <a:r>
              <a:rPr lang="nl-NL" err="1">
                <a:effectLst/>
                <a:latin typeface="Open Sans Semibold" panose="020B0706030804020204" pitchFamily="34" charset="0"/>
              </a:rPr>
              <a:t>explaut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repudi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officat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estotatemqui</a:t>
            </a:r>
            <a:r>
              <a:rPr lang="nl-NL">
                <a:effectLst/>
                <a:latin typeface="Open Sans Semibold" panose="020B0706030804020204" pitchFamily="34" charset="0"/>
              </a:rPr>
              <a:t> di </a:t>
            </a:r>
            <a:r>
              <a:rPr lang="nl-NL" err="1">
                <a:effectLst/>
                <a:latin typeface="Open Sans Semibold" panose="020B0706030804020204" pitchFamily="34" charset="0"/>
              </a:rPr>
              <a:t>quis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inihil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id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utem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laturere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doluptaque</a:t>
            </a:r>
            <a:r>
              <a:rPr lang="nl-NL">
                <a:effectLst/>
                <a:latin typeface="Open Sans Semibold" panose="020B0706030804020204" pitchFamily="34" charset="0"/>
              </a:rPr>
              <a:t> con </a:t>
            </a:r>
            <a:r>
              <a:rPr lang="nl-NL" err="1">
                <a:effectLst/>
                <a:latin typeface="Open Sans Semibold" panose="020B0706030804020204" pitchFamily="34" charset="0"/>
              </a:rPr>
              <a:t>reped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quost</a:t>
            </a:r>
            <a:r>
              <a:rPr lang="nl-NL">
                <a:effectLst/>
                <a:latin typeface="Open Sans Semibold" panose="020B0706030804020204" pitchFamily="34" charset="0"/>
              </a:rPr>
              <a:t> as </a:t>
            </a:r>
            <a:r>
              <a:rPr lang="nl-NL" err="1">
                <a:effectLst/>
                <a:latin typeface="Open Sans Semibold" panose="020B0706030804020204" pitchFamily="34" charset="0"/>
              </a:rPr>
              <a:t>alignita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doluptat</a:t>
            </a:r>
            <a:r>
              <a:rPr lang="nl-NL">
                <a:effectLst/>
                <a:latin typeface="Open Sans Semibold" panose="020B0706030804020204" pitchFamily="34" charset="0"/>
              </a:rPr>
              <a:t>.</a:t>
            </a:r>
          </a:p>
          <a:p>
            <a:br>
              <a:rPr lang="nl-NL">
                <a:effectLst/>
                <a:latin typeface="Open Sans Semibold" panose="020B0706030804020204" pitchFamily="34" charset="0"/>
              </a:rPr>
            </a:br>
            <a:br>
              <a:rPr lang="nl-NL">
                <a:effectLst/>
                <a:latin typeface="Open Sans Semibold" panose="020B0706030804020204" pitchFamily="34" charset="0"/>
              </a:rPr>
            </a:br>
            <a:br>
              <a:rPr lang="nl-NL">
                <a:effectLst/>
                <a:latin typeface="Open Sans Semibold" panose="020B0706030804020204" pitchFamily="34" charset="0"/>
              </a:rPr>
            </a:br>
            <a:br>
              <a:rPr lang="nl-NL">
                <a:effectLst/>
                <a:latin typeface="Open Sans Semibold" panose="020B0706030804020204" pitchFamily="34" charset="0"/>
              </a:rPr>
            </a:br>
            <a:br>
              <a:rPr lang="nl-NL">
                <a:effectLst/>
                <a:latin typeface="Open Sans Semibold" panose="020B0706030804020204" pitchFamily="34" charset="0"/>
              </a:rPr>
            </a:br>
            <a:br>
              <a:rPr lang="nl-NL">
                <a:effectLst/>
                <a:latin typeface="Open Sans Semibold" panose="020B0706030804020204" pitchFamily="34" charset="0"/>
              </a:rPr>
            </a:br>
            <a:r>
              <a:rPr lang="nl-NL">
                <a:effectLst/>
                <a:latin typeface="Open Sans Semibold" panose="020B0706030804020204" pitchFamily="34" charset="0"/>
              </a:rPr>
              <a:t>Pa </a:t>
            </a:r>
            <a:r>
              <a:rPr lang="nl-NL" err="1">
                <a:effectLst/>
                <a:latin typeface="Open Sans Semibold" panose="020B0706030804020204" pitchFamily="34" charset="0"/>
              </a:rPr>
              <a:t>arum</a:t>
            </a:r>
            <a:r>
              <a:rPr lang="nl-NL">
                <a:effectLst/>
                <a:latin typeface="Open Sans Semibold" panose="020B0706030804020204" pitchFamily="34" charset="0"/>
              </a:rPr>
              <a:t> que </a:t>
            </a:r>
            <a:r>
              <a:rPr lang="nl-NL" err="1">
                <a:effectLst/>
                <a:latin typeface="Open Sans Semibold" panose="020B0706030804020204" pitchFamily="34" charset="0"/>
              </a:rPr>
              <a:t>nia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pelent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liquiant</a:t>
            </a:r>
            <a:r>
              <a:rPr lang="nl-NL">
                <a:effectLst/>
                <a:latin typeface="Open Sans Semibold" panose="020B0706030804020204" pitchFamily="34" charset="0"/>
              </a:rPr>
              <a:t>, sent re </a:t>
            </a:r>
            <a:r>
              <a:rPr lang="nl-NL" err="1">
                <a:effectLst/>
                <a:latin typeface="Open Sans Semibold" panose="020B0706030804020204" pitchFamily="34" charset="0"/>
              </a:rPr>
              <a:t>dolupici</a:t>
            </a:r>
            <a:r>
              <a:rPr lang="nl-NL">
                <a:effectLst/>
                <a:latin typeface="Open Sans Semibold" panose="020B0706030804020204" pitchFamily="34" charset="0"/>
              </a:rPr>
              <a:t> cum </a:t>
            </a:r>
            <a:r>
              <a:rPr lang="nl-NL" err="1">
                <a:effectLst/>
                <a:latin typeface="Open Sans Semibold" panose="020B0706030804020204" pitchFamily="34" charset="0"/>
              </a:rPr>
              <a:t>eicabo</a:t>
            </a:r>
            <a:r>
              <a:rPr lang="nl-NL">
                <a:effectLst/>
                <a:latin typeface="Open Sans Semibold" panose="020B0706030804020204" pitchFamily="34" charset="0"/>
              </a:rPr>
              <a:t>. Nam </a:t>
            </a:r>
            <a:r>
              <a:rPr lang="nl-NL" err="1">
                <a:effectLst/>
                <a:latin typeface="Open Sans Semibold" panose="020B0706030804020204" pitchFamily="34" charset="0"/>
              </a:rPr>
              <a:t>fugias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ratur</a:t>
            </a:r>
            <a:r>
              <a:rPr lang="nl-NL">
                <a:effectLst/>
                <a:latin typeface="Open Sans Semibold" panose="020B0706030804020204" pitchFamily="34" charset="0"/>
              </a:rPr>
              <a:t>, </a:t>
            </a:r>
            <a:r>
              <a:rPr lang="nl-NL" err="1">
                <a:effectLst/>
                <a:latin typeface="Open Sans Semibold" panose="020B0706030804020204" pitchFamily="34" charset="0"/>
              </a:rPr>
              <a:t>oditibus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ducipsa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ndelis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eum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voluptatem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contecquas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adi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dent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doluptam</a:t>
            </a:r>
            <a:endParaRPr lang="nl-NL">
              <a:effectLst/>
              <a:latin typeface="Open Sans Semibold" panose="020B0706030804020204" pitchFamily="34" charset="0"/>
            </a:endParaRPr>
          </a:p>
          <a:p>
            <a:endParaRPr lang="nl-NL">
              <a:effectLst/>
              <a:latin typeface="Open Sans Semibold" panose="020B07060308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err="1">
                <a:effectLst/>
                <a:latin typeface="Open Sans Semibold" panose="020B0706030804020204" pitchFamily="34" charset="0"/>
              </a:rPr>
              <a:t>Nimil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imusant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dolupit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idellac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cuptian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tibusape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pero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doluptas</a:t>
            </a:r>
            <a:r>
              <a:rPr lang="nl-NL">
                <a:effectLst/>
                <a:latin typeface="Open Sans Semibold" panose="020B0706030804020204" pitchFamily="34" charset="0"/>
              </a:rPr>
              <a:t> rem ut in </a:t>
            </a:r>
            <a:r>
              <a:rPr lang="nl-NL" err="1">
                <a:effectLst/>
                <a:latin typeface="Open Sans Semibold" panose="020B0706030804020204" pitchFamily="34" charset="0"/>
              </a:rPr>
              <a:t>conserem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sinctur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solorerunt</a:t>
            </a:r>
            <a:r>
              <a:rPr lang="nl-NL">
                <a:effectLst/>
                <a:latin typeface="Open Sans Semibold" panose="020B0706030804020204" pitchFamily="34" charset="0"/>
              </a:rPr>
              <a:t>, </a:t>
            </a:r>
            <a:r>
              <a:rPr lang="nl-NL" err="1">
                <a:effectLst/>
                <a:latin typeface="Open Sans Semibold" panose="020B0706030804020204" pitchFamily="34" charset="0"/>
              </a:rPr>
              <a:t>idipienti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soluptati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iunt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ipidusam</a:t>
            </a:r>
            <a:r>
              <a:rPr lang="nl-NL">
                <a:effectLst/>
                <a:latin typeface="Open Sans Semibold" panose="020B0706030804020204" pitchFamily="34" charset="0"/>
              </a:rPr>
              <a:t>, </a:t>
            </a:r>
            <a:r>
              <a:rPr lang="nl-NL" err="1">
                <a:effectLst/>
                <a:latin typeface="Open Sans Semibold" panose="020B0706030804020204" pitchFamily="34" charset="0"/>
              </a:rPr>
              <a:t>quassit</a:t>
            </a:r>
            <a:r>
              <a:rPr lang="nl-NL">
                <a:effectLst/>
                <a:latin typeface="Open Sans Semibold" panose="020B0706030804020204" pitchFamily="34" charset="0"/>
              </a:rPr>
              <a:t> es </a:t>
            </a:r>
            <a:r>
              <a:rPr lang="nl-NL" err="1">
                <a:effectLst/>
                <a:latin typeface="Open Sans Semibold" panose="020B0706030804020204" pitchFamily="34" charset="0"/>
              </a:rPr>
              <a:t>debitaqui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coreritem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ideniet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latur</a:t>
            </a:r>
            <a:r>
              <a:rPr lang="nl-NL">
                <a:effectLst/>
                <a:latin typeface="Open Sans Semibold" panose="020B0706030804020204" pitchFamily="34" charset="0"/>
              </a:rPr>
              <a:t>, </a:t>
            </a:r>
            <a:r>
              <a:rPr lang="nl-NL" err="1">
                <a:effectLst/>
                <a:latin typeface="Open Sans Semibold" panose="020B0706030804020204" pitchFamily="34" charset="0"/>
              </a:rPr>
              <a:t>quibus</a:t>
            </a:r>
            <a:r>
              <a:rPr lang="nl-NL">
                <a:effectLst/>
                <a:latin typeface="Open Sans Semibold" panose="020B0706030804020204" pitchFamily="34" charset="0"/>
              </a:rPr>
              <a:t>, </a:t>
            </a:r>
            <a:r>
              <a:rPr lang="nl-NL" err="1">
                <a:effectLst/>
                <a:latin typeface="Open Sans Semibold" panose="020B0706030804020204" pitchFamily="34" charset="0"/>
              </a:rPr>
              <a:t>sunt</a:t>
            </a:r>
            <a:r>
              <a:rPr lang="nl-NL">
                <a:effectLst/>
                <a:latin typeface="Open Sans Semibold" panose="020B0706030804020204" pitchFamily="34" charset="0"/>
              </a:rPr>
              <a:t> as es et </a:t>
            </a:r>
            <a:r>
              <a:rPr lang="nl-NL" err="1">
                <a:effectLst/>
                <a:latin typeface="Open Sans Semibold" panose="020B0706030804020204" pitchFamily="34" charset="0"/>
              </a:rPr>
              <a:t>excea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consequo</a:t>
            </a:r>
            <a:r>
              <a:rPr lang="nl-NL">
                <a:effectLst/>
                <a:latin typeface="Open Sans Semibold" panose="020B0706030804020204" pitchFamily="34" charset="0"/>
              </a:rPr>
              <a:t> is </a:t>
            </a:r>
            <a:r>
              <a:rPr lang="nl-NL" err="1">
                <a:effectLst/>
                <a:latin typeface="Open Sans Semibold" panose="020B0706030804020204" pitchFamily="34" charset="0"/>
              </a:rPr>
              <a:t>quis</a:t>
            </a:r>
            <a:r>
              <a:rPr lang="nl-NL">
                <a:effectLst/>
                <a:latin typeface="Open Sans Semibold" panose="020B0706030804020204" pitchFamily="34" charset="0"/>
              </a:rPr>
              <a:t> dus </a:t>
            </a:r>
            <a:r>
              <a:rPr lang="nl-NL" err="1">
                <a:effectLst/>
                <a:latin typeface="Open Sans Semibold" panose="020B0706030804020204" pitchFamily="34" charset="0"/>
              </a:rPr>
              <a:t>reptiorio</a:t>
            </a:r>
            <a:r>
              <a:rPr lang="nl-NL">
                <a:effectLst/>
                <a:latin typeface="Open Sans Semibold" panose="020B0706030804020204" pitchFamily="34" charset="0"/>
              </a:rPr>
              <a:t>.</a:t>
            </a:r>
          </a:p>
          <a:p>
            <a:endParaRPr lang="nl-NL">
              <a:effectLst/>
              <a:latin typeface="Open Sans Semibold" panose="020B0706030804020204" pitchFamily="34" charset="0"/>
            </a:endParaRPr>
          </a:p>
        </p:txBody>
      </p:sp>
      <p:sp>
        <p:nvSpPr>
          <p:cNvPr id="68" name="Titel 93">
            <a:extLst>
              <a:ext uri="{FF2B5EF4-FFF2-40B4-BE49-F238E27FC236}">
                <a16:creationId xmlns:a16="http://schemas.microsoft.com/office/drawing/2014/main" id="{3F61C388-3688-7BF1-8E21-34E40594C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2450" y="785522"/>
            <a:ext cx="10515600" cy="132556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 komt hier en zou over </a:t>
            </a:r>
            <a:br>
              <a:rPr lang="nl-NL"/>
            </a:br>
            <a:r>
              <a:rPr lang="nl-NL"/>
              <a:t>twee regels kunnen</a:t>
            </a:r>
          </a:p>
        </p:txBody>
      </p:sp>
    </p:spTree>
    <p:extLst>
      <p:ext uri="{BB962C8B-B14F-4D97-AF65-F5344CB8AC3E}">
        <p14:creationId xmlns:p14="http://schemas.microsoft.com/office/powerpoint/2010/main" val="86546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tekst 2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object 2">
            <a:extLst>
              <a:ext uri="{FF2B5EF4-FFF2-40B4-BE49-F238E27FC236}">
                <a16:creationId xmlns:a16="http://schemas.microsoft.com/office/drawing/2014/main" id="{AC0EA663-9AEC-1CF9-E076-C3CB68E4FFD9}"/>
              </a:ext>
            </a:extLst>
          </p:cNvPr>
          <p:cNvGrpSpPr/>
          <p:nvPr userDrawn="1"/>
        </p:nvGrpSpPr>
        <p:grpSpPr>
          <a:xfrm>
            <a:off x="0" y="5984998"/>
            <a:ext cx="12193270" cy="873125"/>
            <a:chOff x="0" y="5984998"/>
            <a:chExt cx="12193270" cy="873125"/>
          </a:xfrm>
        </p:grpSpPr>
        <p:sp>
          <p:nvSpPr>
            <p:cNvPr id="29" name="object 3">
              <a:extLst>
                <a:ext uri="{FF2B5EF4-FFF2-40B4-BE49-F238E27FC236}">
                  <a16:creationId xmlns:a16="http://schemas.microsoft.com/office/drawing/2014/main" id="{EA5E03B2-05F1-EEDB-A560-D675C0C20B2F}"/>
                </a:ext>
              </a:extLst>
            </p:cNvPr>
            <p:cNvSpPr/>
            <p:nvPr/>
          </p:nvSpPr>
          <p:spPr>
            <a:xfrm>
              <a:off x="0" y="5984998"/>
              <a:ext cx="12193270" cy="873125"/>
            </a:xfrm>
            <a:custGeom>
              <a:avLst/>
              <a:gdLst/>
              <a:ahLst/>
              <a:cxnLst/>
              <a:rect l="l" t="t" r="r" b="b"/>
              <a:pathLst>
                <a:path w="12193270" h="873125">
                  <a:moveTo>
                    <a:pt x="12193199" y="0"/>
                  </a:moveTo>
                  <a:lnTo>
                    <a:pt x="0" y="441312"/>
                  </a:lnTo>
                  <a:lnTo>
                    <a:pt x="2" y="873001"/>
                  </a:lnTo>
                  <a:lnTo>
                    <a:pt x="12193200" y="873001"/>
                  </a:lnTo>
                  <a:lnTo>
                    <a:pt x="12193199" y="0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4">
              <a:extLst>
                <a:ext uri="{FF2B5EF4-FFF2-40B4-BE49-F238E27FC236}">
                  <a16:creationId xmlns:a16="http://schemas.microsoft.com/office/drawing/2014/main" id="{1E2882EC-0E20-060C-1E5A-73A40D00EA0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80505" y="6320974"/>
              <a:ext cx="219030" cy="150431"/>
            </a:xfrm>
            <a:prstGeom prst="rect">
              <a:avLst/>
            </a:prstGeom>
          </p:spPr>
        </p:pic>
        <p:pic>
          <p:nvPicPr>
            <p:cNvPr id="59" name="object 5">
              <a:extLst>
                <a:ext uri="{FF2B5EF4-FFF2-40B4-BE49-F238E27FC236}">
                  <a16:creationId xmlns:a16="http://schemas.microsoft.com/office/drawing/2014/main" id="{A4FA7784-574C-A4E2-0C90-3FC36FB2AA3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30259" y="6323067"/>
              <a:ext cx="104571" cy="146240"/>
            </a:xfrm>
            <a:prstGeom prst="rect">
              <a:avLst/>
            </a:prstGeom>
          </p:spPr>
        </p:pic>
        <p:pic>
          <p:nvPicPr>
            <p:cNvPr id="60" name="object 6">
              <a:extLst>
                <a:ext uri="{FF2B5EF4-FFF2-40B4-BE49-F238E27FC236}">
                  <a16:creationId xmlns:a16="http://schemas.microsoft.com/office/drawing/2014/main" id="{59A29926-9011-8221-6A23-4EA2438B5BD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71664" y="6323069"/>
              <a:ext cx="105194" cy="146240"/>
            </a:xfrm>
            <a:prstGeom prst="rect">
              <a:avLst/>
            </a:prstGeom>
          </p:spPr>
        </p:pic>
        <p:pic>
          <p:nvPicPr>
            <p:cNvPr id="62" name="object 7">
              <a:extLst>
                <a:ext uri="{FF2B5EF4-FFF2-40B4-BE49-F238E27FC236}">
                  <a16:creationId xmlns:a16="http://schemas.microsoft.com/office/drawing/2014/main" id="{DBE709F6-1CF4-F536-512C-1504EC55BAB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00015" y="6320755"/>
              <a:ext cx="92570" cy="150241"/>
            </a:xfrm>
            <a:prstGeom prst="rect">
              <a:avLst/>
            </a:prstGeom>
          </p:spPr>
        </p:pic>
        <p:pic>
          <p:nvPicPr>
            <p:cNvPr id="63" name="object 8">
              <a:extLst>
                <a:ext uri="{FF2B5EF4-FFF2-40B4-BE49-F238E27FC236}">
                  <a16:creationId xmlns:a16="http://schemas.microsoft.com/office/drawing/2014/main" id="{750C510B-0748-B411-598F-07A1A9B727C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67711" y="6323069"/>
              <a:ext cx="105194" cy="146240"/>
            </a:xfrm>
            <a:prstGeom prst="rect">
              <a:avLst/>
            </a:prstGeom>
          </p:spPr>
        </p:pic>
        <p:pic>
          <p:nvPicPr>
            <p:cNvPr id="64" name="object 9">
              <a:extLst>
                <a:ext uri="{FF2B5EF4-FFF2-40B4-BE49-F238E27FC236}">
                  <a16:creationId xmlns:a16="http://schemas.microsoft.com/office/drawing/2014/main" id="{56D45FE7-7188-A505-94E7-9D6CBA82192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02780" y="6323069"/>
              <a:ext cx="100164" cy="148336"/>
            </a:xfrm>
            <a:prstGeom prst="rect">
              <a:avLst/>
            </a:prstGeom>
          </p:spPr>
        </p:pic>
        <p:pic>
          <p:nvPicPr>
            <p:cNvPr id="65" name="object 10">
              <a:extLst>
                <a:ext uri="{FF2B5EF4-FFF2-40B4-BE49-F238E27FC236}">
                  <a16:creationId xmlns:a16="http://schemas.microsoft.com/office/drawing/2014/main" id="{6B7E3D35-938B-2BD1-702E-B998FF94CCCE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37869" y="6323069"/>
              <a:ext cx="100152" cy="148336"/>
            </a:xfrm>
            <a:prstGeom prst="rect">
              <a:avLst/>
            </a:prstGeom>
          </p:spPr>
        </p:pic>
        <p:pic>
          <p:nvPicPr>
            <p:cNvPr id="66" name="object 11">
              <a:extLst>
                <a:ext uri="{FF2B5EF4-FFF2-40B4-BE49-F238E27FC236}">
                  <a16:creationId xmlns:a16="http://schemas.microsoft.com/office/drawing/2014/main" id="{852AF0CF-90AD-F2E4-BCFE-68DA0555B055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73799" y="6323077"/>
              <a:ext cx="100990" cy="146227"/>
            </a:xfrm>
            <a:prstGeom prst="rect">
              <a:avLst/>
            </a:prstGeom>
          </p:spPr>
        </p:pic>
        <p:pic>
          <p:nvPicPr>
            <p:cNvPr id="67" name="object 12">
              <a:extLst>
                <a:ext uri="{FF2B5EF4-FFF2-40B4-BE49-F238E27FC236}">
                  <a16:creationId xmlns:a16="http://schemas.microsoft.com/office/drawing/2014/main" id="{5E82E537-1E24-89FB-1CDB-8C09E9E88B81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93940" y="6323077"/>
              <a:ext cx="348644" cy="146443"/>
            </a:xfrm>
            <a:prstGeom prst="rect">
              <a:avLst/>
            </a:prstGeom>
          </p:spPr>
        </p:pic>
        <p:pic>
          <p:nvPicPr>
            <p:cNvPr id="68" name="object 13">
              <a:extLst>
                <a:ext uri="{FF2B5EF4-FFF2-40B4-BE49-F238E27FC236}">
                  <a16:creationId xmlns:a16="http://schemas.microsoft.com/office/drawing/2014/main" id="{214A190E-E6DD-F954-5960-D445BBFCE521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166147" y="6323067"/>
              <a:ext cx="139090" cy="146240"/>
            </a:xfrm>
            <a:prstGeom prst="rect">
              <a:avLst/>
            </a:prstGeom>
          </p:spPr>
        </p:pic>
        <p:sp>
          <p:nvSpPr>
            <p:cNvPr id="69" name="object 14">
              <a:extLst>
                <a:ext uri="{FF2B5EF4-FFF2-40B4-BE49-F238E27FC236}">
                  <a16:creationId xmlns:a16="http://schemas.microsoft.com/office/drawing/2014/main" id="{BBAF9219-C28F-4A39-DCA8-29413ABBD110}"/>
                </a:ext>
              </a:extLst>
            </p:cNvPr>
            <p:cNvSpPr/>
            <p:nvPr/>
          </p:nvSpPr>
          <p:spPr>
            <a:xfrm>
              <a:off x="9578810" y="6521183"/>
              <a:ext cx="89535" cy="143510"/>
            </a:xfrm>
            <a:custGeom>
              <a:avLst/>
              <a:gdLst/>
              <a:ahLst/>
              <a:cxnLst/>
              <a:rect l="l" t="t" r="r" b="b"/>
              <a:pathLst>
                <a:path w="89534" h="143509">
                  <a:moveTo>
                    <a:pt x="8942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68580"/>
                  </a:lnTo>
                  <a:lnTo>
                    <a:pt x="0" y="88900"/>
                  </a:lnTo>
                  <a:lnTo>
                    <a:pt x="0" y="143510"/>
                  </a:lnTo>
                  <a:lnTo>
                    <a:pt x="23355" y="143510"/>
                  </a:lnTo>
                  <a:lnTo>
                    <a:pt x="23355" y="88900"/>
                  </a:lnTo>
                  <a:lnTo>
                    <a:pt x="78270" y="88900"/>
                  </a:lnTo>
                  <a:lnTo>
                    <a:pt x="78270" y="68580"/>
                  </a:lnTo>
                  <a:lnTo>
                    <a:pt x="23355" y="68580"/>
                  </a:lnTo>
                  <a:lnTo>
                    <a:pt x="23355" y="20320"/>
                  </a:lnTo>
                  <a:lnTo>
                    <a:pt x="89420" y="20320"/>
                  </a:lnTo>
                  <a:lnTo>
                    <a:pt x="894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15">
              <a:extLst>
                <a:ext uri="{FF2B5EF4-FFF2-40B4-BE49-F238E27FC236}">
                  <a16:creationId xmlns:a16="http://schemas.microsoft.com/office/drawing/2014/main" id="{6A802E3F-737A-9C19-EC50-0B1BCE44C7EE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88860" y="6520556"/>
              <a:ext cx="106045" cy="146443"/>
            </a:xfrm>
            <a:prstGeom prst="rect">
              <a:avLst/>
            </a:prstGeom>
          </p:spPr>
        </p:pic>
        <p:pic>
          <p:nvPicPr>
            <p:cNvPr id="71" name="object 16">
              <a:extLst>
                <a:ext uri="{FF2B5EF4-FFF2-40B4-BE49-F238E27FC236}">
                  <a16:creationId xmlns:a16="http://schemas.microsoft.com/office/drawing/2014/main" id="{A1C19B84-9E90-C698-5328-88DE530BA6D1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826894" y="6520547"/>
              <a:ext cx="111099" cy="144145"/>
            </a:xfrm>
            <a:prstGeom prst="rect">
              <a:avLst/>
            </a:prstGeom>
          </p:spPr>
        </p:pic>
        <p:pic>
          <p:nvPicPr>
            <p:cNvPr id="72" name="object 17">
              <a:extLst>
                <a:ext uri="{FF2B5EF4-FFF2-40B4-BE49-F238E27FC236}">
                  <a16:creationId xmlns:a16="http://schemas.microsoft.com/office/drawing/2014/main" id="{2EB244FE-21C4-8FE8-F359-C35DEB126E8C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971235" y="6520557"/>
              <a:ext cx="107518" cy="144132"/>
            </a:xfrm>
            <a:prstGeom prst="rect">
              <a:avLst/>
            </a:prstGeom>
          </p:spPr>
        </p:pic>
        <p:sp>
          <p:nvSpPr>
            <p:cNvPr id="73" name="object 18">
              <a:extLst>
                <a:ext uri="{FF2B5EF4-FFF2-40B4-BE49-F238E27FC236}">
                  <a16:creationId xmlns:a16="http://schemas.microsoft.com/office/drawing/2014/main" id="{11354651-AE8C-EA8B-AA0A-43B6B755D128}"/>
                </a:ext>
              </a:extLst>
            </p:cNvPr>
            <p:cNvSpPr/>
            <p:nvPr/>
          </p:nvSpPr>
          <p:spPr>
            <a:xfrm>
              <a:off x="10106101" y="6521183"/>
              <a:ext cx="91440" cy="143510"/>
            </a:xfrm>
            <a:custGeom>
              <a:avLst/>
              <a:gdLst/>
              <a:ahLst/>
              <a:cxnLst/>
              <a:rect l="l" t="t" r="r" b="b"/>
              <a:pathLst>
                <a:path w="91440" h="143509">
                  <a:moveTo>
                    <a:pt x="90906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60960"/>
                  </a:lnTo>
                  <a:lnTo>
                    <a:pt x="0" y="81280"/>
                  </a:lnTo>
                  <a:lnTo>
                    <a:pt x="0" y="123190"/>
                  </a:lnTo>
                  <a:lnTo>
                    <a:pt x="0" y="143510"/>
                  </a:lnTo>
                  <a:lnTo>
                    <a:pt x="90906" y="143510"/>
                  </a:lnTo>
                  <a:lnTo>
                    <a:pt x="90906" y="123190"/>
                  </a:lnTo>
                  <a:lnTo>
                    <a:pt x="23355" y="123190"/>
                  </a:lnTo>
                  <a:lnTo>
                    <a:pt x="23355" y="81280"/>
                  </a:lnTo>
                  <a:lnTo>
                    <a:pt x="78270" y="81280"/>
                  </a:lnTo>
                  <a:lnTo>
                    <a:pt x="78270" y="60960"/>
                  </a:lnTo>
                  <a:lnTo>
                    <a:pt x="23355" y="60960"/>
                  </a:lnTo>
                  <a:lnTo>
                    <a:pt x="23355" y="20320"/>
                  </a:lnTo>
                  <a:lnTo>
                    <a:pt x="90906" y="20320"/>
                  </a:lnTo>
                  <a:lnTo>
                    <a:pt x="909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19">
              <a:extLst>
                <a:ext uri="{FF2B5EF4-FFF2-40B4-BE49-F238E27FC236}">
                  <a16:creationId xmlns:a16="http://schemas.microsoft.com/office/drawing/2014/main" id="{7BBB8E65-99C2-5294-C044-646FEE555FD1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222464" y="6520552"/>
              <a:ext cx="103733" cy="144132"/>
            </a:xfrm>
            <a:prstGeom prst="rect">
              <a:avLst/>
            </a:prstGeom>
          </p:spPr>
        </p:pic>
        <p:sp>
          <p:nvSpPr>
            <p:cNvPr id="75" name="object 20">
              <a:extLst>
                <a:ext uri="{FF2B5EF4-FFF2-40B4-BE49-F238E27FC236}">
                  <a16:creationId xmlns:a16="http://schemas.microsoft.com/office/drawing/2014/main" id="{74DF39D4-66DD-C8C2-023A-6B35AADC92FE}"/>
                </a:ext>
              </a:extLst>
            </p:cNvPr>
            <p:cNvSpPr/>
            <p:nvPr/>
          </p:nvSpPr>
          <p:spPr>
            <a:xfrm>
              <a:off x="10352506" y="6520548"/>
              <a:ext cx="23495" cy="144145"/>
            </a:xfrm>
            <a:custGeom>
              <a:avLst/>
              <a:gdLst/>
              <a:ahLst/>
              <a:cxnLst/>
              <a:rect l="l" t="t" r="r" b="b"/>
              <a:pathLst>
                <a:path w="23495" h="144145">
                  <a:moveTo>
                    <a:pt x="23355" y="0"/>
                  </a:moveTo>
                  <a:lnTo>
                    <a:pt x="0" y="0"/>
                  </a:lnTo>
                  <a:lnTo>
                    <a:pt x="0" y="144145"/>
                  </a:lnTo>
                  <a:lnTo>
                    <a:pt x="23355" y="144145"/>
                  </a:lnTo>
                  <a:lnTo>
                    <a:pt x="233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21">
              <a:extLst>
                <a:ext uri="{FF2B5EF4-FFF2-40B4-BE49-F238E27FC236}">
                  <a16:creationId xmlns:a16="http://schemas.microsoft.com/office/drawing/2014/main" id="{D85D1FE3-F515-D82D-6EC1-6D4AE37AD4B4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409104" y="6520547"/>
              <a:ext cx="111099" cy="144145"/>
            </a:xfrm>
            <a:prstGeom prst="rect">
              <a:avLst/>
            </a:prstGeom>
          </p:spPr>
        </p:pic>
        <p:pic>
          <p:nvPicPr>
            <p:cNvPr id="77" name="object 22">
              <a:extLst>
                <a:ext uri="{FF2B5EF4-FFF2-40B4-BE49-F238E27FC236}">
                  <a16:creationId xmlns:a16="http://schemas.microsoft.com/office/drawing/2014/main" id="{3189F570-60F5-C8C9-F97C-3E2D4A474268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547340" y="6518250"/>
              <a:ext cx="105841" cy="148755"/>
            </a:xfrm>
            <a:prstGeom prst="rect">
              <a:avLst/>
            </a:prstGeom>
          </p:spPr>
        </p:pic>
        <p:pic>
          <p:nvPicPr>
            <p:cNvPr id="78" name="object 23">
              <a:extLst>
                <a:ext uri="{FF2B5EF4-FFF2-40B4-BE49-F238E27FC236}">
                  <a16:creationId xmlns:a16="http://schemas.microsoft.com/office/drawing/2014/main" id="{3B176FC5-8BFA-B1CA-1753-B47AD02D4397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674639" y="6518026"/>
              <a:ext cx="96786" cy="148970"/>
            </a:xfrm>
            <a:prstGeom prst="rect">
              <a:avLst/>
            </a:prstGeom>
          </p:spPr>
        </p:pic>
        <p:sp>
          <p:nvSpPr>
            <p:cNvPr id="79" name="object 24">
              <a:extLst>
                <a:ext uri="{FF2B5EF4-FFF2-40B4-BE49-F238E27FC236}">
                  <a16:creationId xmlns:a16="http://schemas.microsoft.com/office/drawing/2014/main" id="{171D7A99-8F46-8682-EAAC-F997C688040D}"/>
                </a:ext>
              </a:extLst>
            </p:cNvPr>
            <p:cNvSpPr/>
            <p:nvPr/>
          </p:nvSpPr>
          <p:spPr>
            <a:xfrm>
              <a:off x="10796676" y="6521183"/>
              <a:ext cx="233679" cy="143510"/>
            </a:xfrm>
            <a:custGeom>
              <a:avLst/>
              <a:gdLst/>
              <a:ahLst/>
              <a:cxnLst/>
              <a:rect l="l" t="t" r="r" b="b"/>
              <a:pathLst>
                <a:path w="233679" h="143509">
                  <a:moveTo>
                    <a:pt x="109194" y="0"/>
                  </a:moveTo>
                  <a:lnTo>
                    <a:pt x="85636" y="0"/>
                  </a:lnTo>
                  <a:lnTo>
                    <a:pt x="85636" y="60960"/>
                  </a:lnTo>
                  <a:lnTo>
                    <a:pt x="23355" y="60960"/>
                  </a:lnTo>
                  <a:lnTo>
                    <a:pt x="23355" y="0"/>
                  </a:lnTo>
                  <a:lnTo>
                    <a:pt x="0" y="0"/>
                  </a:lnTo>
                  <a:lnTo>
                    <a:pt x="0" y="60960"/>
                  </a:lnTo>
                  <a:lnTo>
                    <a:pt x="0" y="81280"/>
                  </a:lnTo>
                  <a:lnTo>
                    <a:pt x="0" y="143510"/>
                  </a:lnTo>
                  <a:lnTo>
                    <a:pt x="23355" y="143510"/>
                  </a:lnTo>
                  <a:lnTo>
                    <a:pt x="23355" y="81280"/>
                  </a:lnTo>
                  <a:lnTo>
                    <a:pt x="85636" y="81280"/>
                  </a:lnTo>
                  <a:lnTo>
                    <a:pt x="85636" y="143510"/>
                  </a:lnTo>
                  <a:lnTo>
                    <a:pt x="109194" y="143510"/>
                  </a:lnTo>
                  <a:lnTo>
                    <a:pt x="109194" y="81280"/>
                  </a:lnTo>
                  <a:lnTo>
                    <a:pt x="109194" y="60960"/>
                  </a:lnTo>
                  <a:lnTo>
                    <a:pt x="109194" y="0"/>
                  </a:lnTo>
                  <a:close/>
                </a:path>
                <a:path w="233679" h="143509">
                  <a:moveTo>
                    <a:pt x="233121" y="0"/>
                  </a:moveTo>
                  <a:lnTo>
                    <a:pt x="142227" y="0"/>
                  </a:lnTo>
                  <a:lnTo>
                    <a:pt x="142227" y="20320"/>
                  </a:lnTo>
                  <a:lnTo>
                    <a:pt x="142227" y="60960"/>
                  </a:lnTo>
                  <a:lnTo>
                    <a:pt x="142227" y="81280"/>
                  </a:lnTo>
                  <a:lnTo>
                    <a:pt x="142227" y="123190"/>
                  </a:lnTo>
                  <a:lnTo>
                    <a:pt x="142227" y="143510"/>
                  </a:lnTo>
                  <a:lnTo>
                    <a:pt x="233121" y="143510"/>
                  </a:lnTo>
                  <a:lnTo>
                    <a:pt x="233121" y="123190"/>
                  </a:lnTo>
                  <a:lnTo>
                    <a:pt x="165582" y="123190"/>
                  </a:lnTo>
                  <a:lnTo>
                    <a:pt x="165582" y="81280"/>
                  </a:lnTo>
                  <a:lnTo>
                    <a:pt x="220497" y="81280"/>
                  </a:lnTo>
                  <a:lnTo>
                    <a:pt x="220497" y="60960"/>
                  </a:lnTo>
                  <a:lnTo>
                    <a:pt x="165582" y="60960"/>
                  </a:lnTo>
                  <a:lnTo>
                    <a:pt x="165582" y="20320"/>
                  </a:lnTo>
                  <a:lnTo>
                    <a:pt x="233121" y="20320"/>
                  </a:lnTo>
                  <a:lnTo>
                    <a:pt x="2331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25">
              <a:extLst>
                <a:ext uri="{FF2B5EF4-FFF2-40B4-BE49-F238E27FC236}">
                  <a16:creationId xmlns:a16="http://schemas.microsoft.com/office/drawing/2014/main" id="{600183CE-E186-8FD0-8911-BBA726CC7E5A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055264" y="6518026"/>
              <a:ext cx="335614" cy="148970"/>
            </a:xfrm>
            <a:prstGeom prst="rect">
              <a:avLst/>
            </a:prstGeom>
          </p:spPr>
        </p:pic>
        <p:sp>
          <p:nvSpPr>
            <p:cNvPr id="81" name="object 26">
              <a:extLst>
                <a:ext uri="{FF2B5EF4-FFF2-40B4-BE49-F238E27FC236}">
                  <a16:creationId xmlns:a16="http://schemas.microsoft.com/office/drawing/2014/main" id="{EA655F50-C425-DCE9-9FE3-24D0A2D151CF}"/>
                </a:ext>
              </a:extLst>
            </p:cNvPr>
            <p:cNvSpPr/>
            <p:nvPr/>
          </p:nvSpPr>
          <p:spPr>
            <a:xfrm>
              <a:off x="11410227" y="6521183"/>
              <a:ext cx="197485" cy="143510"/>
            </a:xfrm>
            <a:custGeom>
              <a:avLst/>
              <a:gdLst/>
              <a:ahLst/>
              <a:cxnLst/>
              <a:rect l="l" t="t" r="r" b="b"/>
              <a:pathLst>
                <a:path w="197484" h="143509">
                  <a:moveTo>
                    <a:pt x="90893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60960"/>
                  </a:lnTo>
                  <a:lnTo>
                    <a:pt x="0" y="81280"/>
                  </a:lnTo>
                  <a:lnTo>
                    <a:pt x="0" y="123190"/>
                  </a:lnTo>
                  <a:lnTo>
                    <a:pt x="0" y="143510"/>
                  </a:lnTo>
                  <a:lnTo>
                    <a:pt x="90893" y="143510"/>
                  </a:lnTo>
                  <a:lnTo>
                    <a:pt x="90893" y="123190"/>
                  </a:lnTo>
                  <a:lnTo>
                    <a:pt x="23355" y="123190"/>
                  </a:lnTo>
                  <a:lnTo>
                    <a:pt x="23355" y="81280"/>
                  </a:lnTo>
                  <a:lnTo>
                    <a:pt x="78270" y="81280"/>
                  </a:lnTo>
                  <a:lnTo>
                    <a:pt x="78270" y="60960"/>
                  </a:lnTo>
                  <a:lnTo>
                    <a:pt x="23355" y="60960"/>
                  </a:lnTo>
                  <a:lnTo>
                    <a:pt x="23355" y="20320"/>
                  </a:lnTo>
                  <a:lnTo>
                    <a:pt x="90893" y="20320"/>
                  </a:lnTo>
                  <a:lnTo>
                    <a:pt x="90893" y="0"/>
                  </a:lnTo>
                  <a:close/>
                </a:path>
                <a:path w="197484" h="143509">
                  <a:moveTo>
                    <a:pt x="197154" y="123190"/>
                  </a:moveTo>
                  <a:lnTo>
                    <a:pt x="139712" y="123190"/>
                  </a:lnTo>
                  <a:lnTo>
                    <a:pt x="139712" y="0"/>
                  </a:lnTo>
                  <a:lnTo>
                    <a:pt x="116357" y="0"/>
                  </a:lnTo>
                  <a:lnTo>
                    <a:pt x="116357" y="123190"/>
                  </a:lnTo>
                  <a:lnTo>
                    <a:pt x="116357" y="143510"/>
                  </a:lnTo>
                  <a:lnTo>
                    <a:pt x="197154" y="143510"/>
                  </a:lnTo>
                  <a:lnTo>
                    <a:pt x="197154" y="1231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27">
              <a:extLst>
                <a:ext uri="{FF2B5EF4-FFF2-40B4-BE49-F238E27FC236}">
                  <a16:creationId xmlns:a16="http://schemas.microsoft.com/office/drawing/2014/main" id="{D532ABCD-4A84-3D95-D994-0FF5C3D67C5A}"/>
                </a:ext>
              </a:extLst>
            </p:cNvPr>
            <p:cNvSpPr/>
            <p:nvPr/>
          </p:nvSpPr>
          <p:spPr>
            <a:xfrm>
              <a:off x="9123842" y="6321423"/>
              <a:ext cx="345440" cy="220979"/>
            </a:xfrm>
            <a:custGeom>
              <a:avLst/>
              <a:gdLst/>
              <a:ahLst/>
              <a:cxnLst/>
              <a:rect l="l" t="t" r="r" b="b"/>
              <a:pathLst>
                <a:path w="345440" h="220979">
                  <a:moveTo>
                    <a:pt x="172453" y="0"/>
                  </a:moveTo>
                  <a:lnTo>
                    <a:pt x="126606" y="6159"/>
                  </a:lnTo>
                  <a:lnTo>
                    <a:pt x="85409" y="23543"/>
                  </a:lnTo>
                  <a:lnTo>
                    <a:pt x="50507" y="50507"/>
                  </a:lnTo>
                  <a:lnTo>
                    <a:pt x="23543" y="85409"/>
                  </a:lnTo>
                  <a:lnTo>
                    <a:pt x="6159" y="126606"/>
                  </a:lnTo>
                  <a:lnTo>
                    <a:pt x="0" y="172453"/>
                  </a:lnTo>
                  <a:lnTo>
                    <a:pt x="476" y="184831"/>
                  </a:lnTo>
                  <a:lnTo>
                    <a:pt x="1857" y="196948"/>
                  </a:lnTo>
                  <a:lnTo>
                    <a:pt x="4071" y="208793"/>
                  </a:lnTo>
                  <a:lnTo>
                    <a:pt x="7048" y="220357"/>
                  </a:lnTo>
                  <a:lnTo>
                    <a:pt x="337845" y="220357"/>
                  </a:lnTo>
                  <a:lnTo>
                    <a:pt x="340829" y="208793"/>
                  </a:lnTo>
                  <a:lnTo>
                    <a:pt x="343047" y="196948"/>
                  </a:lnTo>
                  <a:lnTo>
                    <a:pt x="344430" y="184831"/>
                  </a:lnTo>
                  <a:lnTo>
                    <a:pt x="344906" y="172453"/>
                  </a:lnTo>
                  <a:lnTo>
                    <a:pt x="338745" y="126606"/>
                  </a:lnTo>
                  <a:lnTo>
                    <a:pt x="321360" y="85409"/>
                  </a:lnTo>
                  <a:lnTo>
                    <a:pt x="294393" y="50507"/>
                  </a:lnTo>
                  <a:lnTo>
                    <a:pt x="259491" y="23543"/>
                  </a:lnTo>
                  <a:lnTo>
                    <a:pt x="218296" y="6159"/>
                  </a:lnTo>
                  <a:lnTo>
                    <a:pt x="172453" y="0"/>
                  </a:lnTo>
                  <a:close/>
                </a:path>
              </a:pathLst>
            </a:custGeom>
            <a:solidFill>
              <a:srgbClr val="229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28">
              <a:extLst>
                <a:ext uri="{FF2B5EF4-FFF2-40B4-BE49-F238E27FC236}">
                  <a16:creationId xmlns:a16="http://schemas.microsoft.com/office/drawing/2014/main" id="{756A2D15-A7D2-BF94-620F-32A5E578E393}"/>
                </a:ext>
              </a:extLst>
            </p:cNvPr>
            <p:cNvSpPr/>
            <p:nvPr/>
          </p:nvSpPr>
          <p:spPr>
            <a:xfrm>
              <a:off x="9137676" y="6560942"/>
              <a:ext cx="317500" cy="105410"/>
            </a:xfrm>
            <a:custGeom>
              <a:avLst/>
              <a:gdLst/>
              <a:ahLst/>
              <a:cxnLst/>
              <a:rect l="l" t="t" r="r" b="b"/>
              <a:pathLst>
                <a:path w="317500" h="105409">
                  <a:moveTo>
                    <a:pt x="317233" y="0"/>
                  </a:moveTo>
                  <a:lnTo>
                    <a:pt x="0" y="0"/>
                  </a:lnTo>
                  <a:lnTo>
                    <a:pt x="25784" y="42569"/>
                  </a:lnTo>
                  <a:lnTo>
                    <a:pt x="62345" y="75895"/>
                  </a:lnTo>
                  <a:lnTo>
                    <a:pt x="107386" y="97619"/>
                  </a:lnTo>
                  <a:lnTo>
                    <a:pt x="158610" y="105384"/>
                  </a:lnTo>
                  <a:lnTo>
                    <a:pt x="209839" y="97619"/>
                  </a:lnTo>
                  <a:lnTo>
                    <a:pt x="254881" y="75895"/>
                  </a:lnTo>
                  <a:lnTo>
                    <a:pt x="291442" y="42569"/>
                  </a:lnTo>
                  <a:lnTo>
                    <a:pt x="317233" y="0"/>
                  </a:lnTo>
                  <a:close/>
                </a:path>
              </a:pathLst>
            </a:custGeom>
            <a:solidFill>
              <a:srgbClr val="1274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29">
              <a:extLst>
                <a:ext uri="{FF2B5EF4-FFF2-40B4-BE49-F238E27FC236}">
                  <a16:creationId xmlns:a16="http://schemas.microsoft.com/office/drawing/2014/main" id="{5F2DC6A8-A02E-C6DC-AE0F-08A7119ED447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220538" y="6392632"/>
              <a:ext cx="151510" cy="208827"/>
            </a:xfrm>
            <a:prstGeom prst="rect">
              <a:avLst/>
            </a:prstGeom>
          </p:spPr>
        </p:pic>
      </p:grpSp>
      <p:sp>
        <p:nvSpPr>
          <p:cNvPr id="91" name="Tijdelijke aanduiding voor tekst 46">
            <a:extLst>
              <a:ext uri="{FF2B5EF4-FFF2-40B4-BE49-F238E27FC236}">
                <a16:creationId xmlns:a16="http://schemas.microsoft.com/office/drawing/2014/main" id="{3AD33D96-8BE8-628E-243B-445685302F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5962" y="2521330"/>
            <a:ext cx="10612577" cy="3264038"/>
          </a:xfrm>
        </p:spPr>
        <p:txBody>
          <a:bodyPr numCol="2" spcCol="10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tx1"/>
                </a:solidFill>
              </a:defRPr>
            </a:lvl1pPr>
            <a:lvl5pPr marL="9525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>
                <a:solidFill>
                  <a:schemeClr val="bg1"/>
                </a:solidFill>
              </a:defRPr>
            </a:lvl5pPr>
          </a:lstStyle>
          <a:p>
            <a:r>
              <a:rPr lang="nl-NL">
                <a:effectLst/>
                <a:latin typeface="Open Sans Semibold" panose="020B0706030804020204" pitchFamily="34" charset="0"/>
              </a:rPr>
              <a:t>Rem dolorerem cum </a:t>
            </a:r>
            <a:r>
              <a:rPr lang="nl-NL" err="1">
                <a:effectLst/>
                <a:latin typeface="Open Sans Semibold" panose="020B0706030804020204" pitchFamily="34" charset="0"/>
              </a:rPr>
              <a:t>rehentenis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eum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ipsum</a:t>
            </a:r>
            <a:r>
              <a:rPr lang="nl-NL">
                <a:effectLst/>
                <a:latin typeface="Open Sans Semibold" panose="020B0706030804020204" pitchFamily="34" charset="0"/>
              </a:rPr>
              <a:t> et que </a:t>
            </a:r>
            <a:r>
              <a:rPr lang="nl-NL" err="1">
                <a:effectLst/>
                <a:latin typeface="Open Sans Semibold" panose="020B0706030804020204" pitchFamily="34" charset="0"/>
              </a:rPr>
              <a:t>il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imoluptat</a:t>
            </a:r>
            <a:r>
              <a:rPr lang="nl-NL">
                <a:effectLst/>
                <a:latin typeface="Open Sans Semibold" panose="020B0706030804020204" pitchFamily="34" charset="0"/>
              </a:rPr>
              <a:t>. Rem dolorerem cum </a:t>
            </a:r>
            <a:r>
              <a:rPr lang="nl-NL" err="1">
                <a:effectLst/>
                <a:latin typeface="Open Sans Semibold" panose="020B0706030804020204" pitchFamily="34" charset="0"/>
              </a:rPr>
              <a:t>rehentenis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eum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ipsum</a:t>
            </a:r>
            <a:r>
              <a:rPr lang="nl-NL">
                <a:effectLst/>
                <a:latin typeface="Open Sans Semibold" panose="020B0706030804020204" pitchFamily="34" charset="0"/>
              </a:rPr>
              <a:t> et que </a:t>
            </a:r>
            <a:r>
              <a:rPr lang="nl-NL" err="1">
                <a:effectLst/>
                <a:latin typeface="Open Sans Semibold" panose="020B0706030804020204" pitchFamily="34" charset="0"/>
              </a:rPr>
              <a:t>il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imoluptat</a:t>
            </a:r>
            <a:r>
              <a:rPr lang="nl-NL">
                <a:effectLst/>
                <a:latin typeface="Open Sans Semibold" panose="020B0706030804020204" pitchFamily="34" charset="0"/>
              </a:rPr>
              <a:t>.</a:t>
            </a:r>
            <a:br>
              <a:rPr lang="nl-NL">
                <a:effectLst/>
                <a:latin typeface="Open Sans Semibold" panose="020B0706030804020204" pitchFamily="34" charset="0"/>
              </a:rPr>
            </a:br>
            <a:endParaRPr lang="nl-NL">
              <a:effectLst/>
              <a:latin typeface="Open Sans Semibold" panose="020B0706030804020204" pitchFamily="34" charset="0"/>
            </a:endParaRPr>
          </a:p>
          <a:p>
            <a:r>
              <a:rPr lang="nl-NL" err="1">
                <a:effectLst/>
                <a:latin typeface="Open Sans Semibold" panose="020B0706030804020204" pitchFamily="34" charset="0"/>
              </a:rPr>
              <a:t>Mintibus</a:t>
            </a:r>
            <a:r>
              <a:rPr lang="nl-NL">
                <a:effectLst/>
                <a:latin typeface="Open Sans Semibold" panose="020B0706030804020204" pitchFamily="34" charset="0"/>
              </a:rPr>
              <a:t>, que </a:t>
            </a:r>
            <a:r>
              <a:rPr lang="nl-NL" err="1">
                <a:effectLst/>
                <a:latin typeface="Open Sans Semibold" panose="020B0706030804020204" pitchFamily="34" charset="0"/>
              </a:rPr>
              <a:t>dolupta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temodit</a:t>
            </a:r>
            <a:r>
              <a:rPr lang="nl-NL">
                <a:effectLst/>
                <a:latin typeface="Open Sans Semibold" panose="020B0706030804020204" pitchFamily="34" charset="0"/>
              </a:rPr>
              <a:t> ut </a:t>
            </a:r>
            <a:r>
              <a:rPr lang="nl-NL" err="1">
                <a:effectLst/>
                <a:latin typeface="Open Sans Semibold" panose="020B0706030804020204" pitchFamily="34" charset="0"/>
              </a:rPr>
              <a:t>debiti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nientio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il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iumquis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everchicia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dolest</a:t>
            </a:r>
            <a:r>
              <a:rPr lang="nl-NL">
                <a:effectLst/>
                <a:latin typeface="Open Sans Semibold" panose="020B0706030804020204" pitchFamily="34" charset="0"/>
              </a:rPr>
              <a:t>, </a:t>
            </a:r>
            <a:r>
              <a:rPr lang="nl-NL" err="1">
                <a:effectLst/>
                <a:latin typeface="Open Sans Semibold" panose="020B0706030804020204" pitchFamily="34" charset="0"/>
              </a:rPr>
              <a:t>ulpa</a:t>
            </a:r>
            <a:r>
              <a:rPr lang="nl-NL">
                <a:effectLst/>
                <a:latin typeface="Open Sans Semibold" panose="020B0706030804020204" pitchFamily="34" charset="0"/>
              </a:rPr>
              <a:t> vernam </a:t>
            </a:r>
            <a:r>
              <a:rPr lang="nl-NL" err="1">
                <a:effectLst/>
                <a:latin typeface="Open Sans Semibold" panose="020B0706030804020204" pitchFamily="34" charset="0"/>
              </a:rPr>
              <a:t>earum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eum</a:t>
            </a:r>
            <a:r>
              <a:rPr lang="nl-NL">
                <a:effectLst/>
                <a:latin typeface="Open Sans Semibold" panose="020B0706030804020204" pitchFamily="34" charset="0"/>
              </a:rPr>
              <a:t> recto </a:t>
            </a:r>
            <a:r>
              <a:rPr lang="nl-NL" err="1">
                <a:effectLst/>
                <a:latin typeface="Open Sans Semibold" panose="020B0706030804020204" pitchFamily="34" charset="0"/>
              </a:rPr>
              <a:t>explaut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repudi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officat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estotatemqui</a:t>
            </a:r>
            <a:r>
              <a:rPr lang="nl-NL">
                <a:effectLst/>
                <a:latin typeface="Open Sans Semibold" panose="020B0706030804020204" pitchFamily="34" charset="0"/>
              </a:rPr>
              <a:t> di </a:t>
            </a:r>
            <a:r>
              <a:rPr lang="nl-NL" err="1">
                <a:effectLst/>
                <a:latin typeface="Open Sans Semibold" panose="020B0706030804020204" pitchFamily="34" charset="0"/>
              </a:rPr>
              <a:t>quis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inihil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id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utem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laturere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doluptaque</a:t>
            </a:r>
            <a:r>
              <a:rPr lang="nl-NL">
                <a:effectLst/>
                <a:latin typeface="Open Sans Semibold" panose="020B0706030804020204" pitchFamily="34" charset="0"/>
              </a:rPr>
              <a:t> con </a:t>
            </a:r>
            <a:r>
              <a:rPr lang="nl-NL" err="1">
                <a:effectLst/>
                <a:latin typeface="Open Sans Semibold" panose="020B0706030804020204" pitchFamily="34" charset="0"/>
              </a:rPr>
              <a:t>reped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quost</a:t>
            </a:r>
            <a:r>
              <a:rPr lang="nl-NL">
                <a:effectLst/>
                <a:latin typeface="Open Sans Semibold" panose="020B0706030804020204" pitchFamily="34" charset="0"/>
              </a:rPr>
              <a:t> as </a:t>
            </a:r>
            <a:r>
              <a:rPr lang="nl-NL" err="1">
                <a:effectLst/>
                <a:latin typeface="Open Sans Semibold" panose="020B0706030804020204" pitchFamily="34" charset="0"/>
              </a:rPr>
              <a:t>alignita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doluptat</a:t>
            </a:r>
            <a:r>
              <a:rPr lang="nl-NL">
                <a:effectLst/>
                <a:latin typeface="Open Sans Semibold" panose="020B0706030804020204" pitchFamily="34" charset="0"/>
              </a:rPr>
              <a:t>.</a:t>
            </a:r>
          </a:p>
          <a:p>
            <a:br>
              <a:rPr lang="nl-NL">
                <a:effectLst/>
                <a:latin typeface="Open Sans Semibold" panose="020B0706030804020204" pitchFamily="34" charset="0"/>
              </a:rPr>
            </a:br>
            <a:br>
              <a:rPr lang="nl-NL">
                <a:effectLst/>
                <a:latin typeface="Open Sans Semibold" panose="020B0706030804020204" pitchFamily="34" charset="0"/>
              </a:rPr>
            </a:br>
            <a:br>
              <a:rPr lang="nl-NL">
                <a:effectLst/>
                <a:latin typeface="Open Sans Semibold" panose="020B0706030804020204" pitchFamily="34" charset="0"/>
              </a:rPr>
            </a:br>
            <a:br>
              <a:rPr lang="nl-NL">
                <a:effectLst/>
                <a:latin typeface="Open Sans Semibold" panose="020B0706030804020204" pitchFamily="34" charset="0"/>
              </a:rPr>
            </a:br>
            <a:br>
              <a:rPr lang="nl-NL">
                <a:effectLst/>
                <a:latin typeface="Open Sans Semibold" panose="020B0706030804020204" pitchFamily="34" charset="0"/>
              </a:rPr>
            </a:br>
            <a:br>
              <a:rPr lang="nl-NL">
                <a:effectLst/>
                <a:latin typeface="Open Sans Semibold" panose="020B0706030804020204" pitchFamily="34" charset="0"/>
              </a:rPr>
            </a:br>
            <a:r>
              <a:rPr lang="nl-NL">
                <a:effectLst/>
                <a:latin typeface="Open Sans Semibold" panose="020B0706030804020204" pitchFamily="34" charset="0"/>
              </a:rPr>
              <a:t>Pa </a:t>
            </a:r>
            <a:r>
              <a:rPr lang="nl-NL" err="1">
                <a:effectLst/>
                <a:latin typeface="Open Sans Semibold" panose="020B0706030804020204" pitchFamily="34" charset="0"/>
              </a:rPr>
              <a:t>arum</a:t>
            </a:r>
            <a:r>
              <a:rPr lang="nl-NL">
                <a:effectLst/>
                <a:latin typeface="Open Sans Semibold" panose="020B0706030804020204" pitchFamily="34" charset="0"/>
              </a:rPr>
              <a:t> que </a:t>
            </a:r>
            <a:r>
              <a:rPr lang="nl-NL" err="1">
                <a:effectLst/>
                <a:latin typeface="Open Sans Semibold" panose="020B0706030804020204" pitchFamily="34" charset="0"/>
              </a:rPr>
              <a:t>nia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pelent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liquiant</a:t>
            </a:r>
            <a:r>
              <a:rPr lang="nl-NL">
                <a:effectLst/>
                <a:latin typeface="Open Sans Semibold" panose="020B0706030804020204" pitchFamily="34" charset="0"/>
              </a:rPr>
              <a:t>, sent re </a:t>
            </a:r>
            <a:r>
              <a:rPr lang="nl-NL" err="1">
                <a:effectLst/>
                <a:latin typeface="Open Sans Semibold" panose="020B0706030804020204" pitchFamily="34" charset="0"/>
              </a:rPr>
              <a:t>dolupici</a:t>
            </a:r>
            <a:r>
              <a:rPr lang="nl-NL">
                <a:effectLst/>
                <a:latin typeface="Open Sans Semibold" panose="020B0706030804020204" pitchFamily="34" charset="0"/>
              </a:rPr>
              <a:t> cum </a:t>
            </a:r>
            <a:r>
              <a:rPr lang="nl-NL" err="1">
                <a:effectLst/>
                <a:latin typeface="Open Sans Semibold" panose="020B0706030804020204" pitchFamily="34" charset="0"/>
              </a:rPr>
              <a:t>eicabo</a:t>
            </a:r>
            <a:r>
              <a:rPr lang="nl-NL">
                <a:effectLst/>
                <a:latin typeface="Open Sans Semibold" panose="020B0706030804020204" pitchFamily="34" charset="0"/>
              </a:rPr>
              <a:t>. Nam </a:t>
            </a:r>
            <a:r>
              <a:rPr lang="nl-NL" err="1">
                <a:effectLst/>
                <a:latin typeface="Open Sans Semibold" panose="020B0706030804020204" pitchFamily="34" charset="0"/>
              </a:rPr>
              <a:t>fugias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ratur</a:t>
            </a:r>
            <a:r>
              <a:rPr lang="nl-NL">
                <a:effectLst/>
                <a:latin typeface="Open Sans Semibold" panose="020B0706030804020204" pitchFamily="34" charset="0"/>
              </a:rPr>
              <a:t>, </a:t>
            </a:r>
            <a:r>
              <a:rPr lang="nl-NL" err="1">
                <a:effectLst/>
                <a:latin typeface="Open Sans Semibold" panose="020B0706030804020204" pitchFamily="34" charset="0"/>
              </a:rPr>
              <a:t>oditibus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ducipsa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ndelis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eum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voluptatem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contecquas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adi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dent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doluptam</a:t>
            </a:r>
            <a:endParaRPr lang="nl-NL">
              <a:effectLst/>
              <a:latin typeface="Open Sans Semibold" panose="020B0706030804020204" pitchFamily="34" charset="0"/>
            </a:endParaRPr>
          </a:p>
          <a:p>
            <a:endParaRPr lang="nl-NL">
              <a:effectLst/>
              <a:latin typeface="Open Sans Semibold" panose="020B07060308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err="1">
                <a:effectLst/>
                <a:latin typeface="Open Sans Semibold" panose="020B0706030804020204" pitchFamily="34" charset="0"/>
              </a:rPr>
              <a:t>Nimil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imusant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dolupit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idellac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cuptian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tibusape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pero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doluptas</a:t>
            </a:r>
            <a:r>
              <a:rPr lang="nl-NL">
                <a:effectLst/>
                <a:latin typeface="Open Sans Semibold" panose="020B0706030804020204" pitchFamily="34" charset="0"/>
              </a:rPr>
              <a:t> rem ut in </a:t>
            </a:r>
            <a:r>
              <a:rPr lang="nl-NL" err="1">
                <a:effectLst/>
                <a:latin typeface="Open Sans Semibold" panose="020B0706030804020204" pitchFamily="34" charset="0"/>
              </a:rPr>
              <a:t>conserem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sinctur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solorerunt</a:t>
            </a:r>
            <a:r>
              <a:rPr lang="nl-NL">
                <a:effectLst/>
                <a:latin typeface="Open Sans Semibold" panose="020B0706030804020204" pitchFamily="34" charset="0"/>
              </a:rPr>
              <a:t>, </a:t>
            </a:r>
            <a:r>
              <a:rPr lang="nl-NL" err="1">
                <a:effectLst/>
                <a:latin typeface="Open Sans Semibold" panose="020B0706030804020204" pitchFamily="34" charset="0"/>
              </a:rPr>
              <a:t>idipienti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soluptati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iunt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ipidusam</a:t>
            </a:r>
            <a:r>
              <a:rPr lang="nl-NL">
                <a:effectLst/>
                <a:latin typeface="Open Sans Semibold" panose="020B0706030804020204" pitchFamily="34" charset="0"/>
              </a:rPr>
              <a:t>, </a:t>
            </a:r>
            <a:r>
              <a:rPr lang="nl-NL" err="1">
                <a:effectLst/>
                <a:latin typeface="Open Sans Semibold" panose="020B0706030804020204" pitchFamily="34" charset="0"/>
              </a:rPr>
              <a:t>quassit</a:t>
            </a:r>
            <a:r>
              <a:rPr lang="nl-NL">
                <a:effectLst/>
                <a:latin typeface="Open Sans Semibold" panose="020B0706030804020204" pitchFamily="34" charset="0"/>
              </a:rPr>
              <a:t> es </a:t>
            </a:r>
            <a:r>
              <a:rPr lang="nl-NL" err="1">
                <a:effectLst/>
                <a:latin typeface="Open Sans Semibold" panose="020B0706030804020204" pitchFamily="34" charset="0"/>
              </a:rPr>
              <a:t>debitaqui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coreritem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ideniet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latur</a:t>
            </a:r>
            <a:r>
              <a:rPr lang="nl-NL">
                <a:effectLst/>
                <a:latin typeface="Open Sans Semibold" panose="020B0706030804020204" pitchFamily="34" charset="0"/>
              </a:rPr>
              <a:t>, </a:t>
            </a:r>
            <a:r>
              <a:rPr lang="nl-NL" err="1">
                <a:effectLst/>
                <a:latin typeface="Open Sans Semibold" panose="020B0706030804020204" pitchFamily="34" charset="0"/>
              </a:rPr>
              <a:t>quibus</a:t>
            </a:r>
            <a:r>
              <a:rPr lang="nl-NL">
                <a:effectLst/>
                <a:latin typeface="Open Sans Semibold" panose="020B0706030804020204" pitchFamily="34" charset="0"/>
              </a:rPr>
              <a:t>, </a:t>
            </a:r>
            <a:r>
              <a:rPr lang="nl-NL" err="1">
                <a:effectLst/>
                <a:latin typeface="Open Sans Semibold" panose="020B0706030804020204" pitchFamily="34" charset="0"/>
              </a:rPr>
              <a:t>sunt</a:t>
            </a:r>
            <a:r>
              <a:rPr lang="nl-NL">
                <a:effectLst/>
                <a:latin typeface="Open Sans Semibold" panose="020B0706030804020204" pitchFamily="34" charset="0"/>
              </a:rPr>
              <a:t> as es et </a:t>
            </a:r>
            <a:r>
              <a:rPr lang="nl-NL" err="1">
                <a:effectLst/>
                <a:latin typeface="Open Sans Semibold" panose="020B0706030804020204" pitchFamily="34" charset="0"/>
              </a:rPr>
              <a:t>excea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consequo</a:t>
            </a:r>
            <a:r>
              <a:rPr lang="nl-NL">
                <a:effectLst/>
                <a:latin typeface="Open Sans Semibold" panose="020B0706030804020204" pitchFamily="34" charset="0"/>
              </a:rPr>
              <a:t> is </a:t>
            </a:r>
            <a:r>
              <a:rPr lang="nl-NL" err="1">
                <a:effectLst/>
                <a:latin typeface="Open Sans Semibold" panose="020B0706030804020204" pitchFamily="34" charset="0"/>
              </a:rPr>
              <a:t>quis</a:t>
            </a:r>
            <a:r>
              <a:rPr lang="nl-NL">
                <a:effectLst/>
                <a:latin typeface="Open Sans Semibold" panose="020B0706030804020204" pitchFamily="34" charset="0"/>
              </a:rPr>
              <a:t> dus </a:t>
            </a:r>
            <a:r>
              <a:rPr lang="nl-NL" err="1">
                <a:effectLst/>
                <a:latin typeface="Open Sans Semibold" panose="020B0706030804020204" pitchFamily="34" charset="0"/>
              </a:rPr>
              <a:t>reptiorio</a:t>
            </a:r>
            <a:r>
              <a:rPr lang="nl-NL">
                <a:effectLst/>
                <a:latin typeface="Open Sans Semibold" panose="020B0706030804020204" pitchFamily="34" charset="0"/>
              </a:rPr>
              <a:t>.</a:t>
            </a:r>
          </a:p>
          <a:p>
            <a:endParaRPr lang="nl-NL">
              <a:effectLst/>
              <a:latin typeface="Open Sans Semibold" panose="020B0706030804020204" pitchFamily="34" charset="0"/>
            </a:endParaRPr>
          </a:p>
        </p:txBody>
      </p:sp>
      <p:sp>
        <p:nvSpPr>
          <p:cNvPr id="95" name="Titel 93">
            <a:extLst>
              <a:ext uri="{FF2B5EF4-FFF2-40B4-BE49-F238E27FC236}">
                <a16:creationId xmlns:a16="http://schemas.microsoft.com/office/drawing/2014/main" id="{2D4CC7DD-C4BF-719A-67DD-426F4FF9DE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2450" y="785522"/>
            <a:ext cx="10515600" cy="1325563"/>
          </a:xfrm>
        </p:spPr>
        <p:txBody>
          <a:bodyPr anchor="b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/>
              <a:t>Titel komt hier en zou over </a:t>
            </a:r>
            <a:br>
              <a:rPr lang="nl-NL"/>
            </a:br>
            <a:r>
              <a:rPr lang="nl-NL"/>
              <a:t>twee regels kunnen</a:t>
            </a:r>
          </a:p>
        </p:txBody>
      </p:sp>
    </p:spTree>
    <p:extLst>
      <p:ext uri="{BB962C8B-B14F-4D97-AF65-F5344CB8AC3E}">
        <p14:creationId xmlns:p14="http://schemas.microsoft.com/office/powerpoint/2010/main" val="700939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6DE9A76-7D9A-C351-7BFA-736B182A3347}"/>
              </a:ext>
            </a:extLst>
          </p:cNvPr>
          <p:cNvSpPr/>
          <p:nvPr userDrawn="1"/>
        </p:nvSpPr>
        <p:spPr>
          <a:xfrm>
            <a:off x="0" y="0"/>
            <a:ext cx="12193270" cy="6466840"/>
          </a:xfrm>
          <a:custGeom>
            <a:avLst/>
            <a:gdLst/>
            <a:ahLst/>
            <a:cxnLst/>
            <a:rect l="l" t="t" r="r" b="b"/>
            <a:pathLst>
              <a:path w="12193270" h="6466840">
                <a:moveTo>
                  <a:pt x="12193206" y="0"/>
                </a:moveTo>
                <a:lnTo>
                  <a:pt x="0" y="0"/>
                </a:lnTo>
                <a:lnTo>
                  <a:pt x="0" y="6466293"/>
                </a:lnTo>
                <a:lnTo>
                  <a:pt x="12193206" y="6466293"/>
                </a:lnTo>
                <a:lnTo>
                  <a:pt x="12193206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38ABE964-9089-EAE9-C1DF-CFF01A6757A2}"/>
              </a:ext>
            </a:extLst>
          </p:cNvPr>
          <p:cNvSpPr/>
          <p:nvPr userDrawn="1"/>
        </p:nvSpPr>
        <p:spPr>
          <a:xfrm>
            <a:off x="0" y="6002567"/>
            <a:ext cx="12193270" cy="855980"/>
          </a:xfrm>
          <a:custGeom>
            <a:avLst/>
            <a:gdLst/>
            <a:ahLst/>
            <a:cxnLst/>
            <a:rect l="l" t="t" r="r" b="b"/>
            <a:pathLst>
              <a:path w="12193270" h="855979">
                <a:moveTo>
                  <a:pt x="12193206" y="0"/>
                </a:moveTo>
                <a:lnTo>
                  <a:pt x="0" y="441312"/>
                </a:lnTo>
                <a:lnTo>
                  <a:pt x="0" y="855433"/>
                </a:lnTo>
                <a:lnTo>
                  <a:pt x="12193206" y="855433"/>
                </a:lnTo>
                <a:lnTo>
                  <a:pt x="121932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2">
            <a:extLst>
              <a:ext uri="{FF2B5EF4-FFF2-40B4-BE49-F238E27FC236}">
                <a16:creationId xmlns:a16="http://schemas.microsoft.com/office/drawing/2014/main" id="{E26787B9-3FC8-00CA-E8D3-6805AB89DD1D}"/>
              </a:ext>
            </a:extLst>
          </p:cNvPr>
          <p:cNvGrpSpPr/>
          <p:nvPr userDrawn="1"/>
        </p:nvGrpSpPr>
        <p:grpSpPr>
          <a:xfrm>
            <a:off x="9123635" y="6319729"/>
            <a:ext cx="2521122" cy="351415"/>
            <a:chOff x="9123635" y="6319729"/>
            <a:chExt cx="2521122" cy="351415"/>
          </a:xfrm>
        </p:grpSpPr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CF2408FE-2175-C2EA-EAFB-10D730EAD54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87103" y="6319951"/>
              <a:ext cx="222296" cy="152679"/>
            </a:xfrm>
            <a:prstGeom prst="rect">
              <a:avLst/>
            </a:prstGeom>
          </p:spPr>
        </p:pic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AA00814D-4066-0A2D-E087-3DD72C32B74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40579" y="6322080"/>
              <a:ext cx="106133" cy="148424"/>
            </a:xfrm>
            <a:prstGeom prst="rect">
              <a:avLst/>
            </a:prstGeom>
          </p:spPr>
        </p:pic>
        <p:pic>
          <p:nvPicPr>
            <p:cNvPr id="11" name="object 8">
              <a:extLst>
                <a:ext uri="{FF2B5EF4-FFF2-40B4-BE49-F238E27FC236}">
                  <a16:creationId xmlns:a16="http://schemas.microsoft.com/office/drawing/2014/main" id="{53FEFD0C-605F-0219-E881-A0918B3F4DF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84077" y="6322089"/>
              <a:ext cx="106781" cy="148412"/>
            </a:xfrm>
            <a:prstGeom prst="rect">
              <a:avLst/>
            </a:prstGeom>
          </p:spPr>
        </p:pic>
        <p:pic>
          <p:nvPicPr>
            <p:cNvPr id="12" name="object 9">
              <a:extLst>
                <a:ext uri="{FF2B5EF4-FFF2-40B4-BE49-F238E27FC236}">
                  <a16:creationId xmlns:a16="http://schemas.microsoft.com/office/drawing/2014/main" id="{2724864E-CD7B-9D59-89A2-692E578F839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14346" y="6319729"/>
              <a:ext cx="93967" cy="152476"/>
            </a:xfrm>
            <a:prstGeom prst="rect">
              <a:avLst/>
            </a:prstGeom>
          </p:spPr>
        </p:pic>
        <p:pic>
          <p:nvPicPr>
            <p:cNvPr id="13" name="object 10">
              <a:extLst>
                <a:ext uri="{FF2B5EF4-FFF2-40B4-BE49-F238E27FC236}">
                  <a16:creationId xmlns:a16="http://schemas.microsoft.com/office/drawing/2014/main" id="{F3BA4959-3EE4-4C1D-1D74-EFC0D1D0553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84547" y="6322089"/>
              <a:ext cx="106768" cy="148412"/>
            </a:xfrm>
            <a:prstGeom prst="rect">
              <a:avLst/>
            </a:prstGeom>
          </p:spPr>
        </p:pic>
        <p:pic>
          <p:nvPicPr>
            <p:cNvPr id="14" name="object 11">
              <a:extLst>
                <a:ext uri="{FF2B5EF4-FFF2-40B4-BE49-F238E27FC236}">
                  <a16:creationId xmlns:a16="http://schemas.microsoft.com/office/drawing/2014/main" id="{A0CC9C8D-A5A5-C211-B808-BDEAF9BC7C5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21633" y="6322087"/>
              <a:ext cx="101663" cy="150545"/>
            </a:xfrm>
            <a:prstGeom prst="rect">
              <a:avLst/>
            </a:prstGeom>
          </p:spPr>
        </p:pic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3F49DF31-3936-9B1F-FA50-833B0812F82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96688" y="6322081"/>
              <a:ext cx="102501" cy="148424"/>
            </a:xfrm>
            <a:prstGeom prst="rect">
              <a:avLst/>
            </a:prstGeom>
          </p:spPr>
        </p:pic>
        <p:pic>
          <p:nvPicPr>
            <p:cNvPr id="16" name="object 13">
              <a:extLst>
                <a:ext uri="{FF2B5EF4-FFF2-40B4-BE49-F238E27FC236}">
                  <a16:creationId xmlns:a16="http://schemas.microsoft.com/office/drawing/2014/main" id="{A48DE119-6EB0-4208-F70C-AAC983E3B0F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58740" y="6322087"/>
              <a:ext cx="101638" cy="150545"/>
            </a:xfrm>
            <a:prstGeom prst="rect">
              <a:avLst/>
            </a:prstGeom>
          </p:spPr>
        </p:pic>
        <p:pic>
          <p:nvPicPr>
            <p:cNvPr id="17" name="object 14">
              <a:extLst>
                <a:ext uri="{FF2B5EF4-FFF2-40B4-BE49-F238E27FC236}">
                  <a16:creationId xmlns:a16="http://schemas.microsoft.com/office/drawing/2014/main" id="{B0D512BA-3B00-F22C-8A6E-502E2D093258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818628" y="6322077"/>
              <a:ext cx="353842" cy="148628"/>
            </a:xfrm>
            <a:prstGeom prst="rect">
              <a:avLst/>
            </a:prstGeom>
          </p:spPr>
        </p:pic>
        <p:pic>
          <p:nvPicPr>
            <p:cNvPr id="18" name="object 15">
              <a:extLst>
                <a:ext uri="{FF2B5EF4-FFF2-40B4-BE49-F238E27FC236}">
                  <a16:creationId xmlns:a16="http://schemas.microsoft.com/office/drawing/2014/main" id="{6045B029-22EA-1E0C-AB04-62015C873238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196379" y="6322080"/>
              <a:ext cx="141160" cy="148424"/>
            </a:xfrm>
            <a:prstGeom prst="rect">
              <a:avLst/>
            </a:prstGeom>
          </p:spPr>
        </p:pic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9576FA51-9B92-8CCE-E87C-252189E0FCAE}"/>
                </a:ext>
              </a:extLst>
            </p:cNvPr>
            <p:cNvSpPr/>
            <p:nvPr/>
          </p:nvSpPr>
          <p:spPr>
            <a:xfrm>
              <a:off x="9585389" y="6522745"/>
              <a:ext cx="90805" cy="146050"/>
            </a:xfrm>
            <a:custGeom>
              <a:avLst/>
              <a:gdLst/>
              <a:ahLst/>
              <a:cxnLst/>
              <a:rect l="l" t="t" r="r" b="b"/>
              <a:pathLst>
                <a:path w="90804" h="146050">
                  <a:moveTo>
                    <a:pt x="90754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69850"/>
                  </a:lnTo>
                  <a:lnTo>
                    <a:pt x="0" y="90170"/>
                  </a:lnTo>
                  <a:lnTo>
                    <a:pt x="0" y="146050"/>
                  </a:lnTo>
                  <a:lnTo>
                    <a:pt x="23698" y="146050"/>
                  </a:lnTo>
                  <a:lnTo>
                    <a:pt x="23698" y="90170"/>
                  </a:lnTo>
                  <a:lnTo>
                    <a:pt x="79438" y="90170"/>
                  </a:lnTo>
                  <a:lnTo>
                    <a:pt x="79438" y="69850"/>
                  </a:lnTo>
                  <a:lnTo>
                    <a:pt x="23698" y="69850"/>
                  </a:lnTo>
                  <a:lnTo>
                    <a:pt x="23698" y="20320"/>
                  </a:lnTo>
                  <a:lnTo>
                    <a:pt x="90754" y="20320"/>
                  </a:lnTo>
                  <a:lnTo>
                    <a:pt x="907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17">
              <a:extLst>
                <a:ext uri="{FF2B5EF4-FFF2-40B4-BE49-F238E27FC236}">
                  <a16:creationId xmlns:a16="http://schemas.microsoft.com/office/drawing/2014/main" id="{7455F2B9-E69E-3A87-21B5-E1D8309B584B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97070" y="6522510"/>
              <a:ext cx="107632" cy="148628"/>
            </a:xfrm>
            <a:prstGeom prst="rect">
              <a:avLst/>
            </a:prstGeom>
          </p:spPr>
        </p:pic>
        <p:pic>
          <p:nvPicPr>
            <p:cNvPr id="21" name="object 18">
              <a:extLst>
                <a:ext uri="{FF2B5EF4-FFF2-40B4-BE49-F238E27FC236}">
                  <a16:creationId xmlns:a16="http://schemas.microsoft.com/office/drawing/2014/main" id="{B6CC48CD-C646-ACE0-10FD-3CACEE38228C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837164" y="6522504"/>
              <a:ext cx="112750" cy="146291"/>
            </a:xfrm>
            <a:prstGeom prst="rect">
              <a:avLst/>
            </a:prstGeom>
          </p:spPr>
        </p:pic>
        <p:pic>
          <p:nvPicPr>
            <p:cNvPr id="22" name="object 19">
              <a:extLst>
                <a:ext uri="{FF2B5EF4-FFF2-40B4-BE49-F238E27FC236}">
                  <a16:creationId xmlns:a16="http://schemas.microsoft.com/office/drawing/2014/main" id="{198BD622-5119-C8E7-072E-BE362C5FD94D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983656" y="6522508"/>
              <a:ext cx="109118" cy="146291"/>
            </a:xfrm>
            <a:prstGeom prst="rect">
              <a:avLst/>
            </a:prstGeom>
          </p:spPr>
        </p:pic>
        <p:sp>
          <p:nvSpPr>
            <p:cNvPr id="23" name="object 20">
              <a:extLst>
                <a:ext uri="{FF2B5EF4-FFF2-40B4-BE49-F238E27FC236}">
                  <a16:creationId xmlns:a16="http://schemas.microsoft.com/office/drawing/2014/main" id="{18DF0E08-0968-927E-6C2E-8EA3B581AD96}"/>
                </a:ext>
              </a:extLst>
            </p:cNvPr>
            <p:cNvSpPr/>
            <p:nvPr/>
          </p:nvSpPr>
          <p:spPr>
            <a:xfrm>
              <a:off x="10120528" y="6522745"/>
              <a:ext cx="92710" cy="146050"/>
            </a:xfrm>
            <a:custGeom>
              <a:avLst/>
              <a:gdLst/>
              <a:ahLst/>
              <a:cxnLst/>
              <a:rect l="l" t="t" r="r" b="b"/>
              <a:pathLst>
                <a:path w="92709" h="146050">
                  <a:moveTo>
                    <a:pt x="92252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62230"/>
                  </a:lnTo>
                  <a:lnTo>
                    <a:pt x="0" y="82550"/>
                  </a:lnTo>
                  <a:lnTo>
                    <a:pt x="0" y="125730"/>
                  </a:lnTo>
                  <a:lnTo>
                    <a:pt x="0" y="146050"/>
                  </a:lnTo>
                  <a:lnTo>
                    <a:pt x="92252" y="146050"/>
                  </a:lnTo>
                  <a:lnTo>
                    <a:pt x="92252" y="125730"/>
                  </a:lnTo>
                  <a:lnTo>
                    <a:pt x="23710" y="125730"/>
                  </a:lnTo>
                  <a:lnTo>
                    <a:pt x="23710" y="82550"/>
                  </a:lnTo>
                  <a:lnTo>
                    <a:pt x="79438" y="82550"/>
                  </a:lnTo>
                  <a:lnTo>
                    <a:pt x="79438" y="62230"/>
                  </a:lnTo>
                  <a:lnTo>
                    <a:pt x="23710" y="62230"/>
                  </a:lnTo>
                  <a:lnTo>
                    <a:pt x="23710" y="20320"/>
                  </a:lnTo>
                  <a:lnTo>
                    <a:pt x="92252" y="20320"/>
                  </a:lnTo>
                  <a:lnTo>
                    <a:pt x="922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1">
              <a:extLst>
                <a:ext uri="{FF2B5EF4-FFF2-40B4-BE49-F238E27FC236}">
                  <a16:creationId xmlns:a16="http://schemas.microsoft.com/office/drawing/2014/main" id="{26E2941B-4168-8BD7-34B1-1ABF77A049F2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238637" y="6522508"/>
              <a:ext cx="105270" cy="146291"/>
            </a:xfrm>
            <a:prstGeom prst="rect">
              <a:avLst/>
            </a:prstGeom>
          </p:spPr>
        </p:pic>
        <p:sp>
          <p:nvSpPr>
            <p:cNvPr id="25" name="object 22">
              <a:extLst>
                <a:ext uri="{FF2B5EF4-FFF2-40B4-BE49-F238E27FC236}">
                  <a16:creationId xmlns:a16="http://schemas.microsoft.com/office/drawing/2014/main" id="{233E369F-73AF-0772-9C69-856711250476}"/>
                </a:ext>
              </a:extLst>
            </p:cNvPr>
            <p:cNvSpPr/>
            <p:nvPr/>
          </p:nvSpPr>
          <p:spPr>
            <a:xfrm>
              <a:off x="10370604" y="6522504"/>
              <a:ext cx="24130" cy="146685"/>
            </a:xfrm>
            <a:custGeom>
              <a:avLst/>
              <a:gdLst/>
              <a:ahLst/>
              <a:cxnLst/>
              <a:rect l="l" t="t" r="r" b="b"/>
              <a:pathLst>
                <a:path w="24129" h="146684">
                  <a:moveTo>
                    <a:pt x="23698" y="0"/>
                  </a:moveTo>
                  <a:lnTo>
                    <a:pt x="0" y="0"/>
                  </a:lnTo>
                  <a:lnTo>
                    <a:pt x="0" y="146291"/>
                  </a:lnTo>
                  <a:lnTo>
                    <a:pt x="23698" y="146291"/>
                  </a:lnTo>
                  <a:lnTo>
                    <a:pt x="236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3">
              <a:extLst>
                <a:ext uri="{FF2B5EF4-FFF2-40B4-BE49-F238E27FC236}">
                  <a16:creationId xmlns:a16="http://schemas.microsoft.com/office/drawing/2014/main" id="{6FB233FF-D89A-A773-619F-FE622DEA15A4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428058" y="6522504"/>
              <a:ext cx="112750" cy="146291"/>
            </a:xfrm>
            <a:prstGeom prst="rect">
              <a:avLst/>
            </a:prstGeom>
          </p:spPr>
        </p:pic>
        <p:pic>
          <p:nvPicPr>
            <p:cNvPr id="27" name="object 24">
              <a:extLst>
                <a:ext uri="{FF2B5EF4-FFF2-40B4-BE49-F238E27FC236}">
                  <a16:creationId xmlns:a16="http://schemas.microsoft.com/office/drawing/2014/main" id="{8924EA66-8EE2-31AA-7A14-4D0A665FDA55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568351" y="6520164"/>
              <a:ext cx="107416" cy="150977"/>
            </a:xfrm>
            <a:prstGeom prst="rect">
              <a:avLst/>
            </a:prstGeom>
          </p:spPr>
        </p:pic>
        <p:pic>
          <p:nvPicPr>
            <p:cNvPr id="28" name="object 25">
              <a:extLst>
                <a:ext uri="{FF2B5EF4-FFF2-40B4-BE49-F238E27FC236}">
                  <a16:creationId xmlns:a16="http://schemas.microsoft.com/office/drawing/2014/main" id="{BA147DC3-C457-B61E-DD7F-0BE54DFD40CA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697535" y="6519951"/>
              <a:ext cx="98247" cy="151193"/>
            </a:xfrm>
            <a:prstGeom prst="rect">
              <a:avLst/>
            </a:prstGeom>
          </p:spPr>
        </p:pic>
        <p:sp>
          <p:nvSpPr>
            <p:cNvPr id="29" name="object 26">
              <a:extLst>
                <a:ext uri="{FF2B5EF4-FFF2-40B4-BE49-F238E27FC236}">
                  <a16:creationId xmlns:a16="http://schemas.microsoft.com/office/drawing/2014/main" id="{579C7FB2-0684-D1AD-3EDE-F5BE4C0DCBC9}"/>
                </a:ext>
              </a:extLst>
            </p:cNvPr>
            <p:cNvSpPr/>
            <p:nvPr/>
          </p:nvSpPr>
          <p:spPr>
            <a:xfrm>
              <a:off x="10821403" y="6522745"/>
              <a:ext cx="236854" cy="146050"/>
            </a:xfrm>
            <a:custGeom>
              <a:avLst/>
              <a:gdLst/>
              <a:ahLst/>
              <a:cxnLst/>
              <a:rect l="l" t="t" r="r" b="b"/>
              <a:pathLst>
                <a:path w="236854" h="146050">
                  <a:moveTo>
                    <a:pt x="110832" y="0"/>
                  </a:moveTo>
                  <a:lnTo>
                    <a:pt x="86918" y="0"/>
                  </a:lnTo>
                  <a:lnTo>
                    <a:pt x="86918" y="62230"/>
                  </a:lnTo>
                  <a:lnTo>
                    <a:pt x="23710" y="62230"/>
                  </a:lnTo>
                  <a:lnTo>
                    <a:pt x="23710" y="0"/>
                  </a:lnTo>
                  <a:lnTo>
                    <a:pt x="0" y="0"/>
                  </a:lnTo>
                  <a:lnTo>
                    <a:pt x="0" y="62230"/>
                  </a:lnTo>
                  <a:lnTo>
                    <a:pt x="0" y="82550"/>
                  </a:lnTo>
                  <a:lnTo>
                    <a:pt x="0" y="146050"/>
                  </a:lnTo>
                  <a:lnTo>
                    <a:pt x="23710" y="146050"/>
                  </a:lnTo>
                  <a:lnTo>
                    <a:pt x="23710" y="82550"/>
                  </a:lnTo>
                  <a:lnTo>
                    <a:pt x="86918" y="82550"/>
                  </a:lnTo>
                  <a:lnTo>
                    <a:pt x="86918" y="146050"/>
                  </a:lnTo>
                  <a:lnTo>
                    <a:pt x="110832" y="146050"/>
                  </a:lnTo>
                  <a:lnTo>
                    <a:pt x="110832" y="82550"/>
                  </a:lnTo>
                  <a:lnTo>
                    <a:pt x="110832" y="62230"/>
                  </a:lnTo>
                  <a:lnTo>
                    <a:pt x="110832" y="0"/>
                  </a:lnTo>
                  <a:close/>
                </a:path>
                <a:path w="236854" h="146050">
                  <a:moveTo>
                    <a:pt x="236601" y="0"/>
                  </a:moveTo>
                  <a:lnTo>
                    <a:pt x="144348" y="0"/>
                  </a:lnTo>
                  <a:lnTo>
                    <a:pt x="144348" y="20320"/>
                  </a:lnTo>
                  <a:lnTo>
                    <a:pt x="144348" y="62230"/>
                  </a:lnTo>
                  <a:lnTo>
                    <a:pt x="144348" y="82550"/>
                  </a:lnTo>
                  <a:lnTo>
                    <a:pt x="144348" y="125730"/>
                  </a:lnTo>
                  <a:lnTo>
                    <a:pt x="144348" y="146050"/>
                  </a:lnTo>
                  <a:lnTo>
                    <a:pt x="236601" y="146050"/>
                  </a:lnTo>
                  <a:lnTo>
                    <a:pt x="236601" y="125730"/>
                  </a:lnTo>
                  <a:lnTo>
                    <a:pt x="168059" y="125730"/>
                  </a:lnTo>
                  <a:lnTo>
                    <a:pt x="168059" y="82550"/>
                  </a:lnTo>
                  <a:lnTo>
                    <a:pt x="223799" y="82550"/>
                  </a:lnTo>
                  <a:lnTo>
                    <a:pt x="223799" y="62230"/>
                  </a:lnTo>
                  <a:lnTo>
                    <a:pt x="168059" y="62230"/>
                  </a:lnTo>
                  <a:lnTo>
                    <a:pt x="168059" y="20320"/>
                  </a:lnTo>
                  <a:lnTo>
                    <a:pt x="236601" y="20320"/>
                  </a:lnTo>
                  <a:lnTo>
                    <a:pt x="2366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27">
              <a:extLst>
                <a:ext uri="{FF2B5EF4-FFF2-40B4-BE49-F238E27FC236}">
                  <a16:creationId xmlns:a16="http://schemas.microsoft.com/office/drawing/2014/main" id="{D18CCCFF-8A85-B2F4-B943-2260720C0A8F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083849" y="6519951"/>
              <a:ext cx="340610" cy="151193"/>
            </a:xfrm>
            <a:prstGeom prst="rect">
              <a:avLst/>
            </a:prstGeom>
          </p:spPr>
        </p:pic>
        <p:sp>
          <p:nvSpPr>
            <p:cNvPr id="31" name="object 28">
              <a:extLst>
                <a:ext uri="{FF2B5EF4-FFF2-40B4-BE49-F238E27FC236}">
                  <a16:creationId xmlns:a16="http://schemas.microsoft.com/office/drawing/2014/main" id="{1C3714D3-EEB8-F85A-BE9E-1AAC5955038D}"/>
                </a:ext>
              </a:extLst>
            </p:cNvPr>
            <p:cNvSpPr/>
            <p:nvPr/>
          </p:nvSpPr>
          <p:spPr>
            <a:xfrm>
              <a:off x="11444097" y="6522745"/>
              <a:ext cx="200660" cy="146050"/>
            </a:xfrm>
            <a:custGeom>
              <a:avLst/>
              <a:gdLst/>
              <a:ahLst/>
              <a:cxnLst/>
              <a:rect l="l" t="t" r="r" b="b"/>
              <a:pathLst>
                <a:path w="200659" h="146050">
                  <a:moveTo>
                    <a:pt x="9224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62230"/>
                  </a:lnTo>
                  <a:lnTo>
                    <a:pt x="0" y="82550"/>
                  </a:lnTo>
                  <a:lnTo>
                    <a:pt x="0" y="125730"/>
                  </a:lnTo>
                  <a:lnTo>
                    <a:pt x="0" y="146050"/>
                  </a:lnTo>
                  <a:lnTo>
                    <a:pt x="92240" y="146050"/>
                  </a:lnTo>
                  <a:lnTo>
                    <a:pt x="92240" y="125730"/>
                  </a:lnTo>
                  <a:lnTo>
                    <a:pt x="23698" y="125730"/>
                  </a:lnTo>
                  <a:lnTo>
                    <a:pt x="23698" y="82550"/>
                  </a:lnTo>
                  <a:lnTo>
                    <a:pt x="79438" y="82550"/>
                  </a:lnTo>
                  <a:lnTo>
                    <a:pt x="79438" y="62230"/>
                  </a:lnTo>
                  <a:lnTo>
                    <a:pt x="23698" y="62230"/>
                  </a:lnTo>
                  <a:lnTo>
                    <a:pt x="23698" y="20320"/>
                  </a:lnTo>
                  <a:lnTo>
                    <a:pt x="92240" y="20320"/>
                  </a:lnTo>
                  <a:lnTo>
                    <a:pt x="92240" y="0"/>
                  </a:lnTo>
                  <a:close/>
                </a:path>
                <a:path w="200659" h="146050">
                  <a:moveTo>
                    <a:pt x="200101" y="124460"/>
                  </a:moveTo>
                  <a:lnTo>
                    <a:pt x="141808" y="124460"/>
                  </a:lnTo>
                  <a:lnTo>
                    <a:pt x="141808" y="0"/>
                  </a:lnTo>
                  <a:lnTo>
                    <a:pt x="118097" y="0"/>
                  </a:lnTo>
                  <a:lnTo>
                    <a:pt x="118097" y="124460"/>
                  </a:lnTo>
                  <a:lnTo>
                    <a:pt x="118097" y="146050"/>
                  </a:lnTo>
                  <a:lnTo>
                    <a:pt x="200101" y="146050"/>
                  </a:lnTo>
                  <a:lnTo>
                    <a:pt x="200101" y="124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9">
              <a:extLst>
                <a:ext uri="{FF2B5EF4-FFF2-40B4-BE49-F238E27FC236}">
                  <a16:creationId xmlns:a16="http://schemas.microsoft.com/office/drawing/2014/main" id="{74BF151A-2F7D-A416-9A75-DAD8FDF68D7B}"/>
                </a:ext>
              </a:extLst>
            </p:cNvPr>
            <p:cNvSpPr/>
            <p:nvPr/>
          </p:nvSpPr>
          <p:spPr>
            <a:xfrm>
              <a:off x="9137675" y="6563499"/>
              <a:ext cx="322580" cy="107314"/>
            </a:xfrm>
            <a:custGeom>
              <a:avLst/>
              <a:gdLst/>
              <a:ahLst/>
              <a:cxnLst/>
              <a:rect l="l" t="t" r="r" b="b"/>
              <a:pathLst>
                <a:path w="322579" h="107315">
                  <a:moveTo>
                    <a:pt x="84099" y="0"/>
                  </a:moveTo>
                  <a:lnTo>
                    <a:pt x="0" y="0"/>
                  </a:lnTo>
                  <a:lnTo>
                    <a:pt x="26169" y="43201"/>
                  </a:lnTo>
                  <a:lnTo>
                    <a:pt x="63274" y="77025"/>
                  </a:lnTo>
                  <a:lnTo>
                    <a:pt x="108985" y="99076"/>
                  </a:lnTo>
                  <a:lnTo>
                    <a:pt x="160972" y="106959"/>
                  </a:lnTo>
                  <a:lnTo>
                    <a:pt x="212967" y="99076"/>
                  </a:lnTo>
                  <a:lnTo>
                    <a:pt x="258681" y="77025"/>
                  </a:lnTo>
                  <a:lnTo>
                    <a:pt x="295787" y="43201"/>
                  </a:lnTo>
                  <a:lnTo>
                    <a:pt x="296892" y="41376"/>
                  </a:lnTo>
                  <a:lnTo>
                    <a:pt x="90424" y="41376"/>
                  </a:lnTo>
                  <a:lnTo>
                    <a:pt x="84099" y="35039"/>
                  </a:lnTo>
                  <a:lnTo>
                    <a:pt x="84099" y="0"/>
                  </a:lnTo>
                  <a:close/>
                </a:path>
                <a:path w="322579" h="107315">
                  <a:moveTo>
                    <a:pt x="321957" y="0"/>
                  </a:moveTo>
                  <a:lnTo>
                    <a:pt x="237858" y="0"/>
                  </a:lnTo>
                  <a:lnTo>
                    <a:pt x="237858" y="35039"/>
                  </a:lnTo>
                  <a:lnTo>
                    <a:pt x="231533" y="41376"/>
                  </a:lnTo>
                  <a:lnTo>
                    <a:pt x="296892" y="41376"/>
                  </a:lnTo>
                  <a:lnTo>
                    <a:pt x="321957" y="0"/>
                  </a:lnTo>
                  <a:close/>
                </a:path>
                <a:path w="322579" h="107315">
                  <a:moveTo>
                    <a:pt x="218262" y="0"/>
                  </a:moveTo>
                  <a:lnTo>
                    <a:pt x="103695" y="0"/>
                  </a:lnTo>
                  <a:lnTo>
                    <a:pt x="103695" y="21932"/>
                  </a:lnTo>
                  <a:lnTo>
                    <a:pt x="218262" y="21932"/>
                  </a:lnTo>
                  <a:lnTo>
                    <a:pt x="218262" y="0"/>
                  </a:lnTo>
                  <a:close/>
                </a:path>
              </a:pathLst>
            </a:custGeom>
            <a:solidFill>
              <a:srgbClr val="006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0">
              <a:extLst>
                <a:ext uri="{FF2B5EF4-FFF2-40B4-BE49-F238E27FC236}">
                  <a16:creationId xmlns:a16="http://schemas.microsoft.com/office/drawing/2014/main" id="{814043C0-6B1E-D5EF-4F1B-7CAB0D88B429}"/>
                </a:ext>
              </a:extLst>
            </p:cNvPr>
            <p:cNvSpPr/>
            <p:nvPr/>
          </p:nvSpPr>
          <p:spPr>
            <a:xfrm>
              <a:off x="9123635" y="6320415"/>
              <a:ext cx="350520" cy="224154"/>
            </a:xfrm>
            <a:custGeom>
              <a:avLst/>
              <a:gdLst/>
              <a:ahLst/>
              <a:cxnLst/>
              <a:rect l="l" t="t" r="r" b="b"/>
              <a:pathLst>
                <a:path w="350520" h="224154">
                  <a:moveTo>
                    <a:pt x="175018" y="0"/>
                  </a:moveTo>
                  <a:lnTo>
                    <a:pt x="128491" y="6251"/>
                  </a:lnTo>
                  <a:lnTo>
                    <a:pt x="86683" y="23895"/>
                  </a:lnTo>
                  <a:lnTo>
                    <a:pt x="51261" y="51261"/>
                  </a:lnTo>
                  <a:lnTo>
                    <a:pt x="23895" y="86683"/>
                  </a:lnTo>
                  <a:lnTo>
                    <a:pt x="6251" y="128491"/>
                  </a:lnTo>
                  <a:lnTo>
                    <a:pt x="0" y="175018"/>
                  </a:lnTo>
                  <a:lnTo>
                    <a:pt x="483" y="187579"/>
                  </a:lnTo>
                  <a:lnTo>
                    <a:pt x="1885" y="199878"/>
                  </a:lnTo>
                  <a:lnTo>
                    <a:pt x="4136" y="211901"/>
                  </a:lnTo>
                  <a:lnTo>
                    <a:pt x="7162" y="223634"/>
                  </a:lnTo>
                  <a:lnTo>
                    <a:pt x="98132" y="223634"/>
                  </a:lnTo>
                  <a:lnTo>
                    <a:pt x="98132" y="162953"/>
                  </a:lnTo>
                  <a:lnTo>
                    <a:pt x="99898" y="159067"/>
                  </a:lnTo>
                  <a:lnTo>
                    <a:pt x="102971" y="156387"/>
                  </a:lnTo>
                  <a:lnTo>
                    <a:pt x="165722" y="76923"/>
                  </a:lnTo>
                  <a:lnTo>
                    <a:pt x="171043" y="72275"/>
                  </a:lnTo>
                  <a:lnTo>
                    <a:pt x="315010" y="72275"/>
                  </a:lnTo>
                  <a:lnTo>
                    <a:pt x="298775" y="51261"/>
                  </a:lnTo>
                  <a:lnTo>
                    <a:pt x="263353" y="23895"/>
                  </a:lnTo>
                  <a:lnTo>
                    <a:pt x="221545" y="6251"/>
                  </a:lnTo>
                  <a:lnTo>
                    <a:pt x="175018" y="0"/>
                  </a:lnTo>
                  <a:close/>
                </a:path>
                <a:path w="350520" h="224154">
                  <a:moveTo>
                    <a:pt x="177977" y="103873"/>
                  </a:moveTo>
                  <a:lnTo>
                    <a:pt x="172059" y="103873"/>
                  </a:lnTo>
                  <a:lnTo>
                    <a:pt x="168084" y="107276"/>
                  </a:lnTo>
                  <a:lnTo>
                    <a:pt x="121348" y="165315"/>
                  </a:lnTo>
                  <a:lnTo>
                    <a:pt x="119049" y="167271"/>
                  </a:lnTo>
                  <a:lnTo>
                    <a:pt x="117741" y="170116"/>
                  </a:lnTo>
                  <a:lnTo>
                    <a:pt x="117741" y="223634"/>
                  </a:lnTo>
                  <a:lnTo>
                    <a:pt x="181254" y="223634"/>
                  </a:lnTo>
                  <a:lnTo>
                    <a:pt x="181254" y="180466"/>
                  </a:lnTo>
                  <a:lnTo>
                    <a:pt x="182994" y="178727"/>
                  </a:lnTo>
                  <a:lnTo>
                    <a:pt x="232308" y="178727"/>
                  </a:lnTo>
                  <a:lnTo>
                    <a:pt x="232308" y="170116"/>
                  </a:lnTo>
                  <a:lnTo>
                    <a:pt x="230987" y="167271"/>
                  </a:lnTo>
                  <a:lnTo>
                    <a:pt x="228701" y="165315"/>
                  </a:lnTo>
                  <a:lnTo>
                    <a:pt x="181952" y="107276"/>
                  </a:lnTo>
                  <a:lnTo>
                    <a:pt x="177977" y="103873"/>
                  </a:lnTo>
                  <a:close/>
                </a:path>
                <a:path w="350520" h="224154">
                  <a:moveTo>
                    <a:pt x="232308" y="178727"/>
                  </a:moveTo>
                  <a:lnTo>
                    <a:pt x="208686" y="178727"/>
                  </a:lnTo>
                  <a:lnTo>
                    <a:pt x="210426" y="180466"/>
                  </a:lnTo>
                  <a:lnTo>
                    <a:pt x="210426" y="223634"/>
                  </a:lnTo>
                  <a:lnTo>
                    <a:pt x="232308" y="223634"/>
                  </a:lnTo>
                  <a:lnTo>
                    <a:pt x="232308" y="178727"/>
                  </a:lnTo>
                  <a:close/>
                </a:path>
                <a:path w="350520" h="224154">
                  <a:moveTo>
                    <a:pt x="315010" y="72275"/>
                  </a:moveTo>
                  <a:lnTo>
                    <a:pt x="178993" y="72275"/>
                  </a:lnTo>
                  <a:lnTo>
                    <a:pt x="184315" y="76923"/>
                  </a:lnTo>
                  <a:lnTo>
                    <a:pt x="247065" y="156387"/>
                  </a:lnTo>
                  <a:lnTo>
                    <a:pt x="250139" y="159067"/>
                  </a:lnTo>
                  <a:lnTo>
                    <a:pt x="251904" y="162953"/>
                  </a:lnTo>
                  <a:lnTo>
                    <a:pt x="251904" y="223634"/>
                  </a:lnTo>
                  <a:lnTo>
                    <a:pt x="342887" y="223634"/>
                  </a:lnTo>
                  <a:lnTo>
                    <a:pt x="345906" y="211901"/>
                  </a:lnTo>
                  <a:lnTo>
                    <a:pt x="348153" y="199878"/>
                  </a:lnTo>
                  <a:lnTo>
                    <a:pt x="349554" y="187579"/>
                  </a:lnTo>
                  <a:lnTo>
                    <a:pt x="350037" y="175018"/>
                  </a:lnTo>
                  <a:lnTo>
                    <a:pt x="343785" y="128491"/>
                  </a:lnTo>
                  <a:lnTo>
                    <a:pt x="326142" y="86683"/>
                  </a:lnTo>
                  <a:lnTo>
                    <a:pt x="315010" y="72275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Rechthoek 33">
            <a:extLst>
              <a:ext uri="{FF2B5EF4-FFF2-40B4-BE49-F238E27FC236}">
                <a16:creationId xmlns:a16="http://schemas.microsoft.com/office/drawing/2014/main" id="{DE3DB222-81CB-625D-37A9-B0A1942652DC}"/>
              </a:ext>
            </a:extLst>
          </p:cNvPr>
          <p:cNvSpPr/>
          <p:nvPr userDrawn="1"/>
        </p:nvSpPr>
        <p:spPr>
          <a:xfrm>
            <a:off x="945032" y="1664995"/>
            <a:ext cx="2916555" cy="3546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ijdelijke aanduiding voor tekst 46">
            <a:extLst>
              <a:ext uri="{FF2B5EF4-FFF2-40B4-BE49-F238E27FC236}">
                <a16:creationId xmlns:a16="http://schemas.microsoft.com/office/drawing/2014/main" id="{697CCB18-1402-9330-CCEF-B3F26462D0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8880" y="2544480"/>
            <a:ext cx="6288088" cy="3090177"/>
          </a:xfrm>
        </p:spPr>
        <p:txBody>
          <a:bodyPr numCol="1" spcCol="10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tx1"/>
                </a:solidFill>
              </a:defRPr>
            </a:lvl1pPr>
            <a:lvl5pPr marL="9525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>
                <a:solidFill>
                  <a:schemeClr val="bg1"/>
                </a:solidFill>
              </a:defRPr>
            </a:lvl5pPr>
          </a:lstStyle>
          <a:p>
            <a:r>
              <a:rPr lang="nl-NL">
                <a:effectLst/>
                <a:latin typeface="Open Sans Semibold" panose="020B0706030804020204" pitchFamily="34" charset="0"/>
              </a:rPr>
              <a:t>Rem dolorerem cum </a:t>
            </a:r>
            <a:r>
              <a:rPr lang="nl-NL" err="1">
                <a:effectLst/>
                <a:latin typeface="Open Sans Semibold" panose="020B0706030804020204" pitchFamily="34" charset="0"/>
              </a:rPr>
              <a:t>rehentenis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eum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ipsum</a:t>
            </a:r>
            <a:r>
              <a:rPr lang="nl-NL">
                <a:effectLst/>
                <a:latin typeface="Open Sans Semibold" panose="020B0706030804020204" pitchFamily="34" charset="0"/>
              </a:rPr>
              <a:t> et que </a:t>
            </a:r>
            <a:r>
              <a:rPr lang="nl-NL" err="1">
                <a:effectLst/>
                <a:latin typeface="Open Sans Semibold" panose="020B0706030804020204" pitchFamily="34" charset="0"/>
              </a:rPr>
              <a:t>il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imoluptat</a:t>
            </a:r>
            <a:r>
              <a:rPr lang="nl-NL">
                <a:effectLst/>
                <a:latin typeface="Open Sans Semibold" panose="020B0706030804020204" pitchFamily="34" charset="0"/>
              </a:rPr>
              <a:t>. Rem dolorerem cum </a:t>
            </a:r>
            <a:r>
              <a:rPr lang="nl-NL" err="1">
                <a:effectLst/>
                <a:latin typeface="Open Sans Semibold" panose="020B0706030804020204" pitchFamily="34" charset="0"/>
              </a:rPr>
              <a:t>rehentenis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eum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ipsum</a:t>
            </a:r>
            <a:r>
              <a:rPr lang="nl-NL">
                <a:effectLst/>
                <a:latin typeface="Open Sans Semibold" panose="020B0706030804020204" pitchFamily="34" charset="0"/>
              </a:rPr>
              <a:t> et que </a:t>
            </a:r>
            <a:r>
              <a:rPr lang="nl-NL" err="1">
                <a:effectLst/>
                <a:latin typeface="Open Sans Semibold" panose="020B0706030804020204" pitchFamily="34" charset="0"/>
              </a:rPr>
              <a:t>il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imoluptat</a:t>
            </a:r>
            <a:r>
              <a:rPr lang="nl-NL">
                <a:effectLst/>
                <a:latin typeface="Open Sans Semibold" panose="020B0706030804020204" pitchFamily="34" charset="0"/>
              </a:rPr>
              <a:t>.</a:t>
            </a:r>
            <a:br>
              <a:rPr lang="nl-NL">
                <a:effectLst/>
                <a:latin typeface="Open Sans Semibold" panose="020B0706030804020204" pitchFamily="34" charset="0"/>
              </a:rPr>
            </a:br>
            <a:endParaRPr lang="nl-NL">
              <a:effectLst/>
              <a:latin typeface="Open Sans Semibold" panose="020B0706030804020204" pitchFamily="34" charset="0"/>
            </a:endParaRPr>
          </a:p>
          <a:p>
            <a:r>
              <a:rPr lang="nl-NL" err="1">
                <a:effectLst/>
                <a:latin typeface="Open Sans Semibold" panose="020B0706030804020204" pitchFamily="34" charset="0"/>
              </a:rPr>
              <a:t>Mintibus</a:t>
            </a:r>
            <a:r>
              <a:rPr lang="nl-NL">
                <a:effectLst/>
                <a:latin typeface="Open Sans Semibold" panose="020B0706030804020204" pitchFamily="34" charset="0"/>
              </a:rPr>
              <a:t>, que </a:t>
            </a:r>
            <a:r>
              <a:rPr lang="nl-NL" err="1">
                <a:effectLst/>
                <a:latin typeface="Open Sans Semibold" panose="020B0706030804020204" pitchFamily="34" charset="0"/>
              </a:rPr>
              <a:t>dolupta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temodit</a:t>
            </a:r>
            <a:r>
              <a:rPr lang="nl-NL">
                <a:effectLst/>
                <a:latin typeface="Open Sans Semibold" panose="020B0706030804020204" pitchFamily="34" charset="0"/>
              </a:rPr>
              <a:t> ut </a:t>
            </a:r>
            <a:r>
              <a:rPr lang="nl-NL" err="1">
                <a:effectLst/>
                <a:latin typeface="Open Sans Semibold" panose="020B0706030804020204" pitchFamily="34" charset="0"/>
              </a:rPr>
              <a:t>debiti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nientio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il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iumquis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everchicia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dolest</a:t>
            </a:r>
            <a:r>
              <a:rPr lang="nl-NL">
                <a:effectLst/>
                <a:latin typeface="Open Sans Semibold" panose="020B0706030804020204" pitchFamily="34" charset="0"/>
              </a:rPr>
              <a:t>, </a:t>
            </a:r>
            <a:r>
              <a:rPr lang="nl-NL" err="1">
                <a:effectLst/>
                <a:latin typeface="Open Sans Semibold" panose="020B0706030804020204" pitchFamily="34" charset="0"/>
              </a:rPr>
              <a:t>ulpa</a:t>
            </a:r>
            <a:r>
              <a:rPr lang="nl-NL">
                <a:effectLst/>
                <a:latin typeface="Open Sans Semibold" panose="020B0706030804020204" pitchFamily="34" charset="0"/>
              </a:rPr>
              <a:t> vernam </a:t>
            </a:r>
            <a:r>
              <a:rPr lang="nl-NL" err="1">
                <a:effectLst/>
                <a:latin typeface="Open Sans Semibold" panose="020B0706030804020204" pitchFamily="34" charset="0"/>
              </a:rPr>
              <a:t>earum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eum</a:t>
            </a:r>
            <a:r>
              <a:rPr lang="nl-NL">
                <a:effectLst/>
                <a:latin typeface="Open Sans Semibold" panose="020B0706030804020204" pitchFamily="34" charset="0"/>
              </a:rPr>
              <a:t> recto </a:t>
            </a:r>
            <a:r>
              <a:rPr lang="nl-NL" err="1">
                <a:effectLst/>
                <a:latin typeface="Open Sans Semibold" panose="020B0706030804020204" pitchFamily="34" charset="0"/>
              </a:rPr>
              <a:t>explaut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repudi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officat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estotatemqui</a:t>
            </a:r>
            <a:r>
              <a:rPr lang="nl-NL">
                <a:effectLst/>
                <a:latin typeface="Open Sans Semibold" panose="020B0706030804020204" pitchFamily="34" charset="0"/>
              </a:rPr>
              <a:t> di </a:t>
            </a:r>
            <a:r>
              <a:rPr lang="nl-NL" err="1">
                <a:effectLst/>
                <a:latin typeface="Open Sans Semibold" panose="020B0706030804020204" pitchFamily="34" charset="0"/>
              </a:rPr>
              <a:t>quis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inihil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id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utem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laturere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doluptaque</a:t>
            </a:r>
            <a:r>
              <a:rPr lang="nl-NL">
                <a:effectLst/>
                <a:latin typeface="Open Sans Semibold" panose="020B0706030804020204" pitchFamily="34" charset="0"/>
              </a:rPr>
              <a:t> con </a:t>
            </a:r>
            <a:r>
              <a:rPr lang="nl-NL" err="1">
                <a:effectLst/>
                <a:latin typeface="Open Sans Semibold" panose="020B0706030804020204" pitchFamily="34" charset="0"/>
              </a:rPr>
              <a:t>reped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quost</a:t>
            </a:r>
            <a:r>
              <a:rPr lang="nl-NL">
                <a:effectLst/>
                <a:latin typeface="Open Sans Semibold" panose="020B0706030804020204" pitchFamily="34" charset="0"/>
              </a:rPr>
              <a:t> as </a:t>
            </a:r>
            <a:r>
              <a:rPr lang="nl-NL" err="1">
                <a:effectLst/>
                <a:latin typeface="Open Sans Semibold" panose="020B0706030804020204" pitchFamily="34" charset="0"/>
              </a:rPr>
              <a:t>alignita</a:t>
            </a:r>
            <a:r>
              <a:rPr lang="nl-NL">
                <a:effectLst/>
                <a:latin typeface="Open Sans Semibold" panose="020B0706030804020204" pitchFamily="34" charset="0"/>
              </a:rPr>
              <a:t> </a:t>
            </a:r>
            <a:r>
              <a:rPr lang="nl-NL" err="1">
                <a:effectLst/>
                <a:latin typeface="Open Sans Semibold" panose="020B0706030804020204" pitchFamily="34" charset="0"/>
              </a:rPr>
              <a:t>doluptat</a:t>
            </a:r>
            <a:r>
              <a:rPr lang="nl-NL">
                <a:effectLst/>
                <a:latin typeface="Open Sans Semibold" panose="020B0706030804020204" pitchFamily="34" charset="0"/>
              </a:rPr>
              <a:t>.</a:t>
            </a:r>
          </a:p>
          <a:p>
            <a:br>
              <a:rPr lang="nl-NL">
                <a:effectLst/>
                <a:latin typeface="Open Sans Semibold" panose="020B0706030804020204" pitchFamily="34" charset="0"/>
              </a:rPr>
            </a:br>
            <a:br>
              <a:rPr lang="nl-NL">
                <a:effectLst/>
                <a:latin typeface="Open Sans Semibold" panose="020B0706030804020204" pitchFamily="34" charset="0"/>
              </a:rPr>
            </a:br>
            <a:br>
              <a:rPr lang="nl-NL">
                <a:effectLst/>
                <a:latin typeface="Open Sans Semibold" panose="020B0706030804020204" pitchFamily="34" charset="0"/>
              </a:rPr>
            </a:br>
            <a:br>
              <a:rPr lang="nl-NL">
                <a:effectLst/>
                <a:latin typeface="Open Sans Semibold" panose="020B0706030804020204" pitchFamily="34" charset="0"/>
              </a:rPr>
            </a:br>
            <a:endParaRPr lang="nl-NL">
              <a:effectLst/>
              <a:latin typeface="Open Sans Semibold" panose="020B0706030804020204" pitchFamily="34" charset="0"/>
            </a:endParaRPr>
          </a:p>
        </p:txBody>
      </p:sp>
      <p:sp>
        <p:nvSpPr>
          <p:cNvPr id="36" name="Titel 93">
            <a:extLst>
              <a:ext uri="{FF2B5EF4-FFF2-40B4-BE49-F238E27FC236}">
                <a16:creationId xmlns:a16="http://schemas.microsoft.com/office/drawing/2014/main" id="{B59117BB-C7B6-7CC1-7D75-F47DFDF123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5367" y="785522"/>
            <a:ext cx="6281601" cy="1325563"/>
          </a:xfrm>
        </p:spPr>
        <p:txBody>
          <a:bodyPr anchor="b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/>
              <a:t>Titel komt hier en zou over </a:t>
            </a:r>
            <a:br>
              <a:rPr lang="nl-NL"/>
            </a:br>
            <a:r>
              <a:rPr lang="nl-NL"/>
              <a:t>twee regels kunnen</a:t>
            </a:r>
          </a:p>
        </p:txBody>
      </p:sp>
      <p:sp>
        <p:nvSpPr>
          <p:cNvPr id="38" name="Tijdelijke aanduiding voor tekst 37">
            <a:extLst>
              <a:ext uri="{FF2B5EF4-FFF2-40B4-BE49-F238E27FC236}">
                <a16:creationId xmlns:a16="http://schemas.microsoft.com/office/drawing/2014/main" id="{4FD359CA-C21B-BBFE-54BC-2D18C0EDB5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5033" y="1659203"/>
            <a:ext cx="2916554" cy="3533802"/>
          </a:xfrm>
        </p:spPr>
        <p:txBody>
          <a:bodyPr anchor="ctr" anchorCtr="1">
            <a:normAutofit/>
          </a:bodyPr>
          <a:lstStyle>
            <a:lvl1pPr algn="ctr"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Mogelijkheid om tekst te </a:t>
            </a:r>
            <a:r>
              <a:rPr lang="nl-NL" err="1"/>
              <a:t>highlighten</a:t>
            </a:r>
            <a:r>
              <a:rPr lang="nl-NL"/>
              <a:t> kan in dit kader</a:t>
            </a:r>
          </a:p>
        </p:txBody>
      </p:sp>
    </p:spTree>
    <p:extLst>
      <p:ext uri="{BB962C8B-B14F-4D97-AF65-F5344CB8AC3E}">
        <p14:creationId xmlns:p14="http://schemas.microsoft.com/office/powerpoint/2010/main" val="80475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5">
            <a:extLst>
              <a:ext uri="{FF2B5EF4-FFF2-40B4-BE49-F238E27FC236}">
                <a16:creationId xmlns:a16="http://schemas.microsoft.com/office/drawing/2014/main" id="{CD9F7AB9-E622-3BCF-ECFA-04450C9A90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41463" y="1516063"/>
            <a:ext cx="5734050" cy="5341937"/>
          </a:xfrm>
        </p:spPr>
        <p:txBody>
          <a:bodyPr/>
          <a:lstStyle/>
          <a:p>
            <a:endParaRPr lang="nl-NL"/>
          </a:p>
        </p:txBody>
      </p:sp>
      <p:sp>
        <p:nvSpPr>
          <p:cNvPr id="4" name="object 31">
            <a:extLst>
              <a:ext uri="{FF2B5EF4-FFF2-40B4-BE49-F238E27FC236}">
                <a16:creationId xmlns:a16="http://schemas.microsoft.com/office/drawing/2014/main" id="{10FB6B0F-F174-7D78-7B55-EB0562ED8AEC}"/>
              </a:ext>
            </a:extLst>
          </p:cNvPr>
          <p:cNvSpPr/>
          <p:nvPr userDrawn="1"/>
        </p:nvSpPr>
        <p:spPr>
          <a:xfrm>
            <a:off x="0" y="533209"/>
            <a:ext cx="12193270" cy="6325235"/>
          </a:xfrm>
          <a:custGeom>
            <a:avLst/>
            <a:gdLst/>
            <a:ahLst/>
            <a:cxnLst/>
            <a:rect l="l" t="t" r="r" b="b"/>
            <a:pathLst>
              <a:path w="12193270" h="6325234">
                <a:moveTo>
                  <a:pt x="783577" y="218084"/>
                </a:moveTo>
                <a:lnTo>
                  <a:pt x="781888" y="214452"/>
                </a:lnTo>
                <a:lnTo>
                  <a:pt x="778941" y="211937"/>
                </a:lnTo>
                <a:lnTo>
                  <a:pt x="719010" y="137528"/>
                </a:lnTo>
                <a:lnTo>
                  <a:pt x="713917" y="133159"/>
                </a:lnTo>
                <a:lnTo>
                  <a:pt x="706335" y="133159"/>
                </a:lnTo>
                <a:lnTo>
                  <a:pt x="701243" y="137528"/>
                </a:lnTo>
                <a:lnTo>
                  <a:pt x="641324" y="211937"/>
                </a:lnTo>
                <a:lnTo>
                  <a:pt x="638378" y="214452"/>
                </a:lnTo>
                <a:lnTo>
                  <a:pt x="636689" y="218084"/>
                </a:lnTo>
                <a:lnTo>
                  <a:pt x="636689" y="286702"/>
                </a:lnTo>
                <a:lnTo>
                  <a:pt x="718121" y="286702"/>
                </a:lnTo>
                <a:lnTo>
                  <a:pt x="718121" y="231368"/>
                </a:lnTo>
                <a:lnTo>
                  <a:pt x="720356" y="229120"/>
                </a:lnTo>
                <a:lnTo>
                  <a:pt x="753287" y="229120"/>
                </a:lnTo>
                <a:lnTo>
                  <a:pt x="755523" y="231368"/>
                </a:lnTo>
                <a:lnTo>
                  <a:pt x="755523" y="286702"/>
                </a:lnTo>
                <a:lnTo>
                  <a:pt x="783577" y="286702"/>
                </a:lnTo>
                <a:lnTo>
                  <a:pt x="783577" y="229120"/>
                </a:lnTo>
                <a:lnTo>
                  <a:pt x="783577" y="218084"/>
                </a:lnTo>
                <a:close/>
              </a:path>
              <a:path w="12193270" h="6325234">
                <a:moveTo>
                  <a:pt x="934516" y="224383"/>
                </a:moveTo>
                <a:lnTo>
                  <a:pt x="929957" y="179158"/>
                </a:lnTo>
                <a:lnTo>
                  <a:pt x="916876" y="137045"/>
                </a:lnTo>
                <a:lnTo>
                  <a:pt x="896188" y="98920"/>
                </a:lnTo>
                <a:lnTo>
                  <a:pt x="868781" y="65722"/>
                </a:lnTo>
                <a:lnTo>
                  <a:pt x="835583" y="38315"/>
                </a:lnTo>
                <a:lnTo>
                  <a:pt x="797458" y="17627"/>
                </a:lnTo>
                <a:lnTo>
                  <a:pt x="755345" y="4559"/>
                </a:lnTo>
                <a:lnTo>
                  <a:pt x="710133" y="0"/>
                </a:lnTo>
                <a:lnTo>
                  <a:pt x="664908" y="4559"/>
                </a:lnTo>
                <a:lnTo>
                  <a:pt x="622782" y="17627"/>
                </a:lnTo>
                <a:lnTo>
                  <a:pt x="584669" y="38315"/>
                </a:lnTo>
                <a:lnTo>
                  <a:pt x="551459" y="65722"/>
                </a:lnTo>
                <a:lnTo>
                  <a:pt x="524065" y="98920"/>
                </a:lnTo>
                <a:lnTo>
                  <a:pt x="503377" y="137045"/>
                </a:lnTo>
                <a:lnTo>
                  <a:pt x="490308" y="179158"/>
                </a:lnTo>
                <a:lnTo>
                  <a:pt x="485749" y="224383"/>
                </a:lnTo>
                <a:lnTo>
                  <a:pt x="486359" y="240474"/>
                </a:lnTo>
                <a:lnTo>
                  <a:pt x="488162" y="256247"/>
                </a:lnTo>
                <a:lnTo>
                  <a:pt x="491045" y="271653"/>
                </a:lnTo>
                <a:lnTo>
                  <a:pt x="494931" y="286702"/>
                </a:lnTo>
                <a:lnTo>
                  <a:pt x="611568" y="286702"/>
                </a:lnTo>
                <a:lnTo>
                  <a:pt x="611568" y="208915"/>
                </a:lnTo>
                <a:lnTo>
                  <a:pt x="613829" y="203936"/>
                </a:lnTo>
                <a:lnTo>
                  <a:pt x="617766" y="200494"/>
                </a:lnTo>
                <a:lnTo>
                  <a:pt x="698207" y="98615"/>
                </a:lnTo>
                <a:lnTo>
                  <a:pt x="703846" y="95250"/>
                </a:lnTo>
                <a:lnTo>
                  <a:pt x="710133" y="94132"/>
                </a:lnTo>
                <a:lnTo>
                  <a:pt x="716407" y="95250"/>
                </a:lnTo>
                <a:lnTo>
                  <a:pt x="722058" y="98615"/>
                </a:lnTo>
                <a:lnTo>
                  <a:pt x="802487" y="200494"/>
                </a:lnTo>
                <a:lnTo>
                  <a:pt x="806437" y="203936"/>
                </a:lnTo>
                <a:lnTo>
                  <a:pt x="808697" y="208915"/>
                </a:lnTo>
                <a:lnTo>
                  <a:pt x="808697" y="286702"/>
                </a:lnTo>
                <a:lnTo>
                  <a:pt x="925334" y="286702"/>
                </a:lnTo>
                <a:lnTo>
                  <a:pt x="929208" y="271653"/>
                </a:lnTo>
                <a:lnTo>
                  <a:pt x="932091" y="256247"/>
                </a:lnTo>
                <a:lnTo>
                  <a:pt x="933894" y="240474"/>
                </a:lnTo>
                <a:lnTo>
                  <a:pt x="934516" y="224383"/>
                </a:lnTo>
                <a:close/>
              </a:path>
              <a:path w="12193270" h="6325234">
                <a:moveTo>
                  <a:pt x="1407604" y="981951"/>
                </a:moveTo>
                <a:lnTo>
                  <a:pt x="0" y="981951"/>
                </a:lnTo>
                <a:lnTo>
                  <a:pt x="0" y="6324790"/>
                </a:lnTo>
                <a:lnTo>
                  <a:pt x="1407604" y="6324790"/>
                </a:lnTo>
                <a:lnTo>
                  <a:pt x="1407604" y="981951"/>
                </a:lnTo>
                <a:close/>
              </a:path>
              <a:path w="12193270" h="6325234">
                <a:moveTo>
                  <a:pt x="12193194" y="981951"/>
                </a:moveTo>
                <a:lnTo>
                  <a:pt x="7410590" y="981951"/>
                </a:lnTo>
                <a:lnTo>
                  <a:pt x="7410590" y="6324790"/>
                </a:lnTo>
                <a:lnTo>
                  <a:pt x="12193194" y="6324790"/>
                </a:lnTo>
                <a:lnTo>
                  <a:pt x="12193194" y="981951"/>
                </a:lnTo>
                <a:close/>
              </a:path>
            </a:pathLst>
          </a:custGeom>
          <a:solidFill>
            <a:srgbClr val="0096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42D2DCD7-D8A6-FA34-6DF2-E1D9D3D8031D}"/>
              </a:ext>
            </a:extLst>
          </p:cNvPr>
          <p:cNvSpPr/>
          <p:nvPr userDrawn="1"/>
        </p:nvSpPr>
        <p:spPr>
          <a:xfrm>
            <a:off x="0" y="0"/>
            <a:ext cx="12193270" cy="1515745"/>
          </a:xfrm>
          <a:custGeom>
            <a:avLst/>
            <a:gdLst/>
            <a:ahLst/>
            <a:cxnLst/>
            <a:rect l="l" t="t" r="r" b="b"/>
            <a:pathLst>
              <a:path w="12193270" h="1515745">
                <a:moveTo>
                  <a:pt x="12193206" y="0"/>
                </a:moveTo>
                <a:lnTo>
                  <a:pt x="0" y="0"/>
                </a:lnTo>
                <a:lnTo>
                  <a:pt x="0" y="1515160"/>
                </a:lnTo>
                <a:lnTo>
                  <a:pt x="12193206" y="1515160"/>
                </a:lnTo>
                <a:lnTo>
                  <a:pt x="121932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8">
            <a:extLst>
              <a:ext uri="{FF2B5EF4-FFF2-40B4-BE49-F238E27FC236}">
                <a16:creationId xmlns:a16="http://schemas.microsoft.com/office/drawing/2014/main" id="{9502E29E-7538-F5E9-602B-8875FF4A2A9F}"/>
              </a:ext>
            </a:extLst>
          </p:cNvPr>
          <p:cNvGrpSpPr/>
          <p:nvPr userDrawn="1"/>
        </p:nvGrpSpPr>
        <p:grpSpPr>
          <a:xfrm>
            <a:off x="485750" y="532320"/>
            <a:ext cx="3231515" cy="450850"/>
            <a:chOff x="485750" y="532320"/>
            <a:chExt cx="3231515" cy="450850"/>
          </a:xfrm>
        </p:grpSpPr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4BB192A0-F777-F3CB-1FEE-0DED0D8ACC4F}"/>
                </a:ext>
              </a:extLst>
            </p:cNvPr>
            <p:cNvSpPr/>
            <p:nvPr/>
          </p:nvSpPr>
          <p:spPr>
            <a:xfrm>
              <a:off x="1079919" y="535126"/>
              <a:ext cx="112395" cy="190500"/>
            </a:xfrm>
            <a:custGeom>
              <a:avLst/>
              <a:gdLst/>
              <a:ahLst/>
              <a:cxnLst/>
              <a:rect l="l" t="t" r="r" b="b"/>
              <a:pathLst>
                <a:path w="112394" h="190500">
                  <a:moveTo>
                    <a:pt x="112242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93980"/>
                  </a:lnTo>
                  <a:lnTo>
                    <a:pt x="0" y="109220"/>
                  </a:lnTo>
                  <a:lnTo>
                    <a:pt x="0" y="190500"/>
                  </a:lnTo>
                  <a:lnTo>
                    <a:pt x="16967" y="190500"/>
                  </a:lnTo>
                  <a:lnTo>
                    <a:pt x="16967" y="109220"/>
                  </a:lnTo>
                  <a:lnTo>
                    <a:pt x="98005" y="109220"/>
                  </a:lnTo>
                  <a:lnTo>
                    <a:pt x="98005" y="93980"/>
                  </a:lnTo>
                  <a:lnTo>
                    <a:pt x="16967" y="93980"/>
                  </a:lnTo>
                  <a:lnTo>
                    <a:pt x="16967" y="15240"/>
                  </a:lnTo>
                  <a:lnTo>
                    <a:pt x="112242" y="15240"/>
                  </a:lnTo>
                  <a:lnTo>
                    <a:pt x="1122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0">
              <a:extLst>
                <a:ext uri="{FF2B5EF4-FFF2-40B4-BE49-F238E27FC236}">
                  <a16:creationId xmlns:a16="http://schemas.microsoft.com/office/drawing/2014/main" id="{89F9C8AF-9F56-70BA-1B4A-83FDE7F6771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6259" y="532610"/>
              <a:ext cx="148648" cy="195732"/>
            </a:xfrm>
            <a:prstGeom prst="rect">
              <a:avLst/>
            </a:prstGeom>
          </p:spPr>
        </p:pic>
        <p:pic>
          <p:nvPicPr>
            <p:cNvPr id="12" name="object 11">
              <a:extLst>
                <a:ext uri="{FF2B5EF4-FFF2-40B4-BE49-F238E27FC236}">
                  <a16:creationId xmlns:a16="http://schemas.microsoft.com/office/drawing/2014/main" id="{F4E280B2-F460-E99D-8730-CF77F33A191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4882" y="535345"/>
              <a:ext cx="136067" cy="190271"/>
            </a:xfrm>
            <a:prstGeom prst="rect">
              <a:avLst/>
            </a:prstGeom>
          </p:spPr>
        </p:pic>
        <p:pic>
          <p:nvPicPr>
            <p:cNvPr id="13" name="object 12">
              <a:extLst>
                <a:ext uri="{FF2B5EF4-FFF2-40B4-BE49-F238E27FC236}">
                  <a16:creationId xmlns:a16="http://schemas.microsoft.com/office/drawing/2014/main" id="{B0F8E240-5486-4E02-EC6B-D63B0E8F96C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8853" y="535343"/>
              <a:ext cx="136893" cy="190271"/>
            </a:xfrm>
            <a:prstGeom prst="rect">
              <a:avLst/>
            </a:prstGeom>
          </p:spPr>
        </p:pic>
        <p:pic>
          <p:nvPicPr>
            <p:cNvPr id="14" name="object 13">
              <a:extLst>
                <a:ext uri="{FF2B5EF4-FFF2-40B4-BE49-F238E27FC236}">
                  <a16:creationId xmlns:a16="http://schemas.microsoft.com/office/drawing/2014/main" id="{3E12C86F-CE18-EC05-1CDE-1EF9D6B9B11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55856" y="532320"/>
              <a:ext cx="120459" cy="195478"/>
            </a:xfrm>
            <a:prstGeom prst="rect">
              <a:avLst/>
            </a:prstGeom>
          </p:spPr>
        </p:pic>
        <p:pic>
          <p:nvPicPr>
            <p:cNvPr id="15" name="object 14">
              <a:extLst>
                <a:ext uri="{FF2B5EF4-FFF2-40B4-BE49-F238E27FC236}">
                  <a16:creationId xmlns:a16="http://schemas.microsoft.com/office/drawing/2014/main" id="{64EE3E3D-7D52-25CC-2511-0CBB924BCCC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74054" y="535343"/>
              <a:ext cx="136880" cy="190271"/>
            </a:xfrm>
            <a:prstGeom prst="rect">
              <a:avLst/>
            </a:prstGeom>
          </p:spPr>
        </p:pic>
        <p:pic>
          <p:nvPicPr>
            <p:cNvPr id="16" name="object 15">
              <a:extLst>
                <a:ext uri="{FF2B5EF4-FFF2-40B4-BE49-F238E27FC236}">
                  <a16:creationId xmlns:a16="http://schemas.microsoft.com/office/drawing/2014/main" id="{E66FB203-01C3-84FC-0644-342A5DDDAA4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49800" y="535335"/>
              <a:ext cx="130327" cy="193001"/>
            </a:xfrm>
            <a:prstGeom prst="rect">
              <a:avLst/>
            </a:prstGeom>
          </p:spPr>
        </p:pic>
        <p:pic>
          <p:nvPicPr>
            <p:cNvPr id="17" name="object 16">
              <a:extLst>
                <a:ext uri="{FF2B5EF4-FFF2-40B4-BE49-F238E27FC236}">
                  <a16:creationId xmlns:a16="http://schemas.microsoft.com/office/drawing/2014/main" id="{7C72246F-AABE-7456-E2EB-B12C7A1AB6C2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25557" y="535335"/>
              <a:ext cx="130314" cy="193001"/>
            </a:xfrm>
            <a:prstGeom prst="rect">
              <a:avLst/>
            </a:prstGeom>
          </p:spPr>
        </p:pic>
        <p:pic>
          <p:nvPicPr>
            <p:cNvPr id="18" name="object 17">
              <a:extLst>
                <a:ext uri="{FF2B5EF4-FFF2-40B4-BE49-F238E27FC236}">
                  <a16:creationId xmlns:a16="http://schemas.microsoft.com/office/drawing/2014/main" id="{F5722C48-2B7B-D069-4E53-F179B65E382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02416" y="535346"/>
              <a:ext cx="131419" cy="190271"/>
            </a:xfrm>
            <a:prstGeom prst="rect">
              <a:avLst/>
            </a:prstGeom>
          </p:spPr>
        </p:pic>
        <p:pic>
          <p:nvPicPr>
            <p:cNvPr id="19" name="object 18">
              <a:extLst>
                <a:ext uri="{FF2B5EF4-FFF2-40B4-BE49-F238E27FC236}">
                  <a16:creationId xmlns:a16="http://schemas.microsoft.com/office/drawing/2014/main" id="{BE8D929B-5B5E-E145-841E-11559B7E5A24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58741" y="535341"/>
              <a:ext cx="453614" cy="190538"/>
            </a:xfrm>
            <a:prstGeom prst="rect">
              <a:avLst/>
            </a:prstGeom>
          </p:spPr>
        </p:pic>
        <p:pic>
          <p:nvPicPr>
            <p:cNvPr id="20" name="object 19">
              <a:extLst>
                <a:ext uri="{FF2B5EF4-FFF2-40B4-BE49-F238E27FC236}">
                  <a16:creationId xmlns:a16="http://schemas.microsoft.com/office/drawing/2014/main" id="{C1CE6621-6D4F-CD5F-81EE-6523878D28AE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43018" y="535345"/>
              <a:ext cx="180975" cy="190271"/>
            </a:xfrm>
            <a:prstGeom prst="rect">
              <a:avLst/>
            </a:prstGeom>
          </p:spPr>
        </p:pic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E5B3DB5F-51A5-3556-FB61-14AC2FFA7A63}"/>
                </a:ext>
              </a:extLst>
            </p:cNvPr>
            <p:cNvSpPr/>
            <p:nvPr/>
          </p:nvSpPr>
          <p:spPr>
            <a:xfrm>
              <a:off x="1077734" y="791870"/>
              <a:ext cx="116839" cy="187960"/>
            </a:xfrm>
            <a:custGeom>
              <a:avLst/>
              <a:gdLst/>
              <a:ahLst/>
              <a:cxnLst/>
              <a:rect l="l" t="t" r="r" b="b"/>
              <a:pathLst>
                <a:path w="116840" h="187959">
                  <a:moveTo>
                    <a:pt x="116344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0" y="90170"/>
                  </a:lnTo>
                  <a:lnTo>
                    <a:pt x="0" y="116840"/>
                  </a:lnTo>
                  <a:lnTo>
                    <a:pt x="0" y="187960"/>
                  </a:lnTo>
                  <a:lnTo>
                    <a:pt x="30391" y="187960"/>
                  </a:lnTo>
                  <a:lnTo>
                    <a:pt x="30391" y="116840"/>
                  </a:lnTo>
                  <a:lnTo>
                    <a:pt x="101841" y="116840"/>
                  </a:lnTo>
                  <a:lnTo>
                    <a:pt x="101841" y="90170"/>
                  </a:lnTo>
                  <a:lnTo>
                    <a:pt x="30391" y="90170"/>
                  </a:lnTo>
                  <a:lnTo>
                    <a:pt x="30391" y="26670"/>
                  </a:lnTo>
                  <a:lnTo>
                    <a:pt x="116344" y="26670"/>
                  </a:lnTo>
                  <a:lnTo>
                    <a:pt x="1163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1">
              <a:extLst>
                <a:ext uri="{FF2B5EF4-FFF2-40B4-BE49-F238E27FC236}">
                  <a16:creationId xmlns:a16="http://schemas.microsoft.com/office/drawing/2014/main" id="{A1A7092B-A54F-83B8-D4B0-97B890F08BE4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20906" y="792285"/>
              <a:ext cx="137985" cy="190550"/>
            </a:xfrm>
            <a:prstGeom prst="rect">
              <a:avLst/>
            </a:prstGeom>
          </p:spPr>
        </p:pic>
        <p:pic>
          <p:nvPicPr>
            <p:cNvPr id="23" name="object 22">
              <a:extLst>
                <a:ext uri="{FF2B5EF4-FFF2-40B4-BE49-F238E27FC236}">
                  <a16:creationId xmlns:a16="http://schemas.microsoft.com/office/drawing/2014/main" id="{8B05FF7E-A138-D26A-7937-6A4EF8D2D744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00505" y="792284"/>
              <a:ext cx="144551" cy="187540"/>
            </a:xfrm>
            <a:prstGeom prst="rect">
              <a:avLst/>
            </a:prstGeom>
          </p:spPr>
        </p:pic>
        <p:pic>
          <p:nvPicPr>
            <p:cNvPr id="24" name="object 23">
              <a:extLst>
                <a:ext uri="{FF2B5EF4-FFF2-40B4-BE49-F238E27FC236}">
                  <a16:creationId xmlns:a16="http://schemas.microsoft.com/office/drawing/2014/main" id="{A1166C0A-5390-AE41-2388-99CD412C5234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88306" y="792281"/>
              <a:ext cx="139903" cy="187540"/>
            </a:xfrm>
            <a:prstGeom prst="rect">
              <a:avLst/>
            </a:prstGeom>
          </p:spPr>
        </p:pic>
        <p:sp>
          <p:nvSpPr>
            <p:cNvPr id="25" name="object 24">
              <a:extLst>
                <a:ext uri="{FF2B5EF4-FFF2-40B4-BE49-F238E27FC236}">
                  <a16:creationId xmlns:a16="http://schemas.microsoft.com/office/drawing/2014/main" id="{4C8226E6-85FD-2E16-1328-D4B575802F9F}"/>
                </a:ext>
              </a:extLst>
            </p:cNvPr>
            <p:cNvSpPr/>
            <p:nvPr/>
          </p:nvSpPr>
          <p:spPr>
            <a:xfrm>
              <a:off x="1763788" y="791870"/>
              <a:ext cx="118745" cy="187960"/>
            </a:xfrm>
            <a:custGeom>
              <a:avLst/>
              <a:gdLst/>
              <a:ahLst/>
              <a:cxnLst/>
              <a:rect l="l" t="t" r="r" b="b"/>
              <a:pathLst>
                <a:path w="118744" h="187959">
                  <a:moveTo>
                    <a:pt x="11827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0" y="80010"/>
                  </a:lnTo>
                  <a:lnTo>
                    <a:pt x="0" y="106680"/>
                  </a:lnTo>
                  <a:lnTo>
                    <a:pt x="0" y="161290"/>
                  </a:lnTo>
                  <a:lnTo>
                    <a:pt x="0" y="187960"/>
                  </a:lnTo>
                  <a:lnTo>
                    <a:pt x="118275" y="187960"/>
                  </a:lnTo>
                  <a:lnTo>
                    <a:pt x="118275" y="161290"/>
                  </a:lnTo>
                  <a:lnTo>
                    <a:pt x="30391" y="161290"/>
                  </a:lnTo>
                  <a:lnTo>
                    <a:pt x="30391" y="106680"/>
                  </a:lnTo>
                  <a:lnTo>
                    <a:pt x="101841" y="106680"/>
                  </a:lnTo>
                  <a:lnTo>
                    <a:pt x="101841" y="80010"/>
                  </a:lnTo>
                  <a:lnTo>
                    <a:pt x="30391" y="80010"/>
                  </a:lnTo>
                  <a:lnTo>
                    <a:pt x="30391" y="26670"/>
                  </a:lnTo>
                  <a:lnTo>
                    <a:pt x="118275" y="26670"/>
                  </a:lnTo>
                  <a:lnTo>
                    <a:pt x="1182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5">
              <a:extLst>
                <a:ext uri="{FF2B5EF4-FFF2-40B4-BE49-F238E27FC236}">
                  <a16:creationId xmlns:a16="http://schemas.microsoft.com/office/drawing/2014/main" id="{F6AB1582-654C-CE28-C78B-3798CCA5B8D0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15198" y="792280"/>
              <a:ext cx="134962" cy="187540"/>
            </a:xfrm>
            <a:prstGeom prst="rect">
              <a:avLst/>
            </a:prstGeom>
          </p:spPr>
        </p:pic>
        <p:sp>
          <p:nvSpPr>
            <p:cNvPr id="27" name="object 26">
              <a:extLst>
                <a:ext uri="{FF2B5EF4-FFF2-40B4-BE49-F238E27FC236}">
                  <a16:creationId xmlns:a16="http://schemas.microsoft.com/office/drawing/2014/main" id="{A6A893A0-8FDE-C377-1CA3-37DD27CD930D}"/>
                </a:ext>
              </a:extLst>
            </p:cNvPr>
            <p:cNvSpPr/>
            <p:nvPr/>
          </p:nvSpPr>
          <p:spPr>
            <a:xfrm>
              <a:off x="2084374" y="792289"/>
              <a:ext cx="30480" cy="187960"/>
            </a:xfrm>
            <a:custGeom>
              <a:avLst/>
              <a:gdLst/>
              <a:ahLst/>
              <a:cxnLst/>
              <a:rect l="l" t="t" r="r" b="b"/>
              <a:pathLst>
                <a:path w="30480" h="187959">
                  <a:moveTo>
                    <a:pt x="30378" y="0"/>
                  </a:moveTo>
                  <a:lnTo>
                    <a:pt x="0" y="0"/>
                  </a:lnTo>
                  <a:lnTo>
                    <a:pt x="0" y="187540"/>
                  </a:lnTo>
                  <a:lnTo>
                    <a:pt x="30378" y="187540"/>
                  </a:lnTo>
                  <a:lnTo>
                    <a:pt x="303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7">
              <a:extLst>
                <a:ext uri="{FF2B5EF4-FFF2-40B4-BE49-F238E27FC236}">
                  <a16:creationId xmlns:a16="http://schemas.microsoft.com/office/drawing/2014/main" id="{F4F88223-C1AD-EB86-A04B-A5A17967072F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58030" y="792284"/>
              <a:ext cx="144538" cy="187540"/>
            </a:xfrm>
            <a:prstGeom prst="rect">
              <a:avLst/>
            </a:prstGeom>
          </p:spPr>
        </p:pic>
        <p:pic>
          <p:nvPicPr>
            <p:cNvPr id="29" name="object 28">
              <a:extLst>
                <a:ext uri="{FF2B5EF4-FFF2-40B4-BE49-F238E27FC236}">
                  <a16:creationId xmlns:a16="http://schemas.microsoft.com/office/drawing/2014/main" id="{6B4B5B04-8FD3-D504-8D49-09661F3D5DC8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337892" y="789282"/>
              <a:ext cx="137693" cy="193560"/>
            </a:xfrm>
            <a:prstGeom prst="rect">
              <a:avLst/>
            </a:prstGeom>
          </p:spPr>
        </p:pic>
        <p:pic>
          <p:nvPicPr>
            <p:cNvPr id="30" name="object 29">
              <a:extLst>
                <a:ext uri="{FF2B5EF4-FFF2-40B4-BE49-F238E27FC236}">
                  <a16:creationId xmlns:a16="http://schemas.microsoft.com/office/drawing/2014/main" id="{B5D1444C-27CA-7A93-798A-C1B835ECFE35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03510" y="789004"/>
              <a:ext cx="125933" cy="193840"/>
            </a:xfrm>
            <a:prstGeom prst="rect">
              <a:avLst/>
            </a:prstGeom>
          </p:spPr>
        </p:pic>
        <p:sp>
          <p:nvSpPr>
            <p:cNvPr id="31" name="object 30">
              <a:extLst>
                <a:ext uri="{FF2B5EF4-FFF2-40B4-BE49-F238E27FC236}">
                  <a16:creationId xmlns:a16="http://schemas.microsoft.com/office/drawing/2014/main" id="{C47FD392-D6E1-0AB2-2DED-8E108E33995E}"/>
                </a:ext>
              </a:extLst>
            </p:cNvPr>
            <p:cNvSpPr/>
            <p:nvPr/>
          </p:nvSpPr>
          <p:spPr>
            <a:xfrm>
              <a:off x="2662288" y="791870"/>
              <a:ext cx="303530" cy="187960"/>
            </a:xfrm>
            <a:custGeom>
              <a:avLst/>
              <a:gdLst/>
              <a:ahLst/>
              <a:cxnLst/>
              <a:rect l="l" t="t" r="r" b="b"/>
              <a:pathLst>
                <a:path w="303530" h="187959">
                  <a:moveTo>
                    <a:pt x="142087" y="0"/>
                  </a:moveTo>
                  <a:lnTo>
                    <a:pt x="111429" y="0"/>
                  </a:lnTo>
                  <a:lnTo>
                    <a:pt x="111429" y="80010"/>
                  </a:lnTo>
                  <a:lnTo>
                    <a:pt x="30391" y="80010"/>
                  </a:lnTo>
                  <a:lnTo>
                    <a:pt x="30391" y="0"/>
                  </a:lnTo>
                  <a:lnTo>
                    <a:pt x="0" y="0"/>
                  </a:lnTo>
                  <a:lnTo>
                    <a:pt x="0" y="80010"/>
                  </a:lnTo>
                  <a:lnTo>
                    <a:pt x="0" y="106680"/>
                  </a:lnTo>
                  <a:lnTo>
                    <a:pt x="0" y="187960"/>
                  </a:lnTo>
                  <a:lnTo>
                    <a:pt x="30391" y="187960"/>
                  </a:lnTo>
                  <a:lnTo>
                    <a:pt x="30391" y="106680"/>
                  </a:lnTo>
                  <a:lnTo>
                    <a:pt x="111429" y="106680"/>
                  </a:lnTo>
                  <a:lnTo>
                    <a:pt x="111429" y="187960"/>
                  </a:lnTo>
                  <a:lnTo>
                    <a:pt x="142087" y="187960"/>
                  </a:lnTo>
                  <a:lnTo>
                    <a:pt x="142087" y="106680"/>
                  </a:lnTo>
                  <a:lnTo>
                    <a:pt x="142087" y="80010"/>
                  </a:lnTo>
                  <a:lnTo>
                    <a:pt x="142087" y="0"/>
                  </a:lnTo>
                  <a:close/>
                </a:path>
                <a:path w="303530" h="187959">
                  <a:moveTo>
                    <a:pt x="303339" y="0"/>
                  </a:moveTo>
                  <a:lnTo>
                    <a:pt x="185064" y="0"/>
                  </a:lnTo>
                  <a:lnTo>
                    <a:pt x="185064" y="26670"/>
                  </a:lnTo>
                  <a:lnTo>
                    <a:pt x="185064" y="80010"/>
                  </a:lnTo>
                  <a:lnTo>
                    <a:pt x="185064" y="106680"/>
                  </a:lnTo>
                  <a:lnTo>
                    <a:pt x="185064" y="161290"/>
                  </a:lnTo>
                  <a:lnTo>
                    <a:pt x="185064" y="187960"/>
                  </a:lnTo>
                  <a:lnTo>
                    <a:pt x="303339" y="187960"/>
                  </a:lnTo>
                  <a:lnTo>
                    <a:pt x="303339" y="161290"/>
                  </a:lnTo>
                  <a:lnTo>
                    <a:pt x="215468" y="161290"/>
                  </a:lnTo>
                  <a:lnTo>
                    <a:pt x="215468" y="106680"/>
                  </a:lnTo>
                  <a:lnTo>
                    <a:pt x="286918" y="106680"/>
                  </a:lnTo>
                  <a:lnTo>
                    <a:pt x="286918" y="80010"/>
                  </a:lnTo>
                  <a:lnTo>
                    <a:pt x="215468" y="80010"/>
                  </a:lnTo>
                  <a:lnTo>
                    <a:pt x="215468" y="26670"/>
                  </a:lnTo>
                  <a:lnTo>
                    <a:pt x="303339" y="26670"/>
                  </a:lnTo>
                  <a:lnTo>
                    <a:pt x="3033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1">
              <a:extLst>
                <a:ext uri="{FF2B5EF4-FFF2-40B4-BE49-F238E27FC236}">
                  <a16:creationId xmlns:a16="http://schemas.microsoft.com/office/drawing/2014/main" id="{9881EB92-C90B-3A9E-B8CF-D268D3467FDF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98746" y="792280"/>
              <a:ext cx="134975" cy="187540"/>
            </a:xfrm>
            <a:prstGeom prst="rect">
              <a:avLst/>
            </a:prstGeom>
          </p:spPr>
        </p:pic>
        <p:pic>
          <p:nvPicPr>
            <p:cNvPr id="33" name="object 32">
              <a:extLst>
                <a:ext uri="{FF2B5EF4-FFF2-40B4-BE49-F238E27FC236}">
                  <a16:creationId xmlns:a16="http://schemas.microsoft.com/office/drawing/2014/main" id="{2B964F92-F1A3-7FD4-DBDD-F495B4301F04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157824" y="789004"/>
              <a:ext cx="277594" cy="193840"/>
            </a:xfrm>
            <a:prstGeom prst="rect">
              <a:avLst/>
            </a:prstGeom>
          </p:spPr>
        </p:pic>
        <p:sp>
          <p:nvSpPr>
            <p:cNvPr id="34" name="object 33">
              <a:extLst>
                <a:ext uri="{FF2B5EF4-FFF2-40B4-BE49-F238E27FC236}">
                  <a16:creationId xmlns:a16="http://schemas.microsoft.com/office/drawing/2014/main" id="{2BEEDF78-C979-CC61-A155-45387681A201}"/>
                </a:ext>
              </a:extLst>
            </p:cNvPr>
            <p:cNvSpPr/>
            <p:nvPr/>
          </p:nvSpPr>
          <p:spPr>
            <a:xfrm>
              <a:off x="3460597" y="791870"/>
              <a:ext cx="256540" cy="187960"/>
            </a:xfrm>
            <a:custGeom>
              <a:avLst/>
              <a:gdLst/>
              <a:ahLst/>
              <a:cxnLst/>
              <a:rect l="l" t="t" r="r" b="b"/>
              <a:pathLst>
                <a:path w="256539" h="187959">
                  <a:moveTo>
                    <a:pt x="118249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0" y="80010"/>
                  </a:lnTo>
                  <a:lnTo>
                    <a:pt x="0" y="106680"/>
                  </a:lnTo>
                  <a:lnTo>
                    <a:pt x="0" y="161290"/>
                  </a:lnTo>
                  <a:lnTo>
                    <a:pt x="0" y="187960"/>
                  </a:lnTo>
                  <a:lnTo>
                    <a:pt x="118249" y="187960"/>
                  </a:lnTo>
                  <a:lnTo>
                    <a:pt x="118249" y="161290"/>
                  </a:lnTo>
                  <a:lnTo>
                    <a:pt x="30378" y="161290"/>
                  </a:lnTo>
                  <a:lnTo>
                    <a:pt x="30378" y="106680"/>
                  </a:lnTo>
                  <a:lnTo>
                    <a:pt x="101841" y="106680"/>
                  </a:lnTo>
                  <a:lnTo>
                    <a:pt x="101841" y="80010"/>
                  </a:lnTo>
                  <a:lnTo>
                    <a:pt x="30378" y="80010"/>
                  </a:lnTo>
                  <a:lnTo>
                    <a:pt x="30378" y="26670"/>
                  </a:lnTo>
                  <a:lnTo>
                    <a:pt x="118249" y="26670"/>
                  </a:lnTo>
                  <a:lnTo>
                    <a:pt x="118249" y="0"/>
                  </a:lnTo>
                  <a:close/>
                </a:path>
                <a:path w="256539" h="187959">
                  <a:moveTo>
                    <a:pt x="256527" y="161290"/>
                  </a:moveTo>
                  <a:lnTo>
                    <a:pt x="181800" y="161290"/>
                  </a:lnTo>
                  <a:lnTo>
                    <a:pt x="181800" y="0"/>
                  </a:lnTo>
                  <a:lnTo>
                    <a:pt x="151409" y="0"/>
                  </a:lnTo>
                  <a:lnTo>
                    <a:pt x="151409" y="161290"/>
                  </a:lnTo>
                  <a:lnTo>
                    <a:pt x="151409" y="187960"/>
                  </a:lnTo>
                  <a:lnTo>
                    <a:pt x="256527" y="187960"/>
                  </a:lnTo>
                  <a:lnTo>
                    <a:pt x="256527" y="1612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4">
              <a:extLst>
                <a:ext uri="{FF2B5EF4-FFF2-40B4-BE49-F238E27FC236}">
                  <a16:creationId xmlns:a16="http://schemas.microsoft.com/office/drawing/2014/main" id="{4844B9C8-60DE-9B01-0F42-3BF494D7CDAD}"/>
                </a:ext>
              </a:extLst>
            </p:cNvPr>
            <p:cNvSpPr/>
            <p:nvPr/>
          </p:nvSpPr>
          <p:spPr>
            <a:xfrm>
              <a:off x="503758" y="844842"/>
              <a:ext cx="412750" cy="137160"/>
            </a:xfrm>
            <a:custGeom>
              <a:avLst/>
              <a:gdLst/>
              <a:ahLst/>
              <a:cxnLst/>
              <a:rect l="l" t="t" r="r" b="b"/>
              <a:pathLst>
                <a:path w="412750" h="137159">
                  <a:moveTo>
                    <a:pt x="107810" y="0"/>
                  </a:moveTo>
                  <a:lnTo>
                    <a:pt x="0" y="0"/>
                  </a:lnTo>
                  <a:lnTo>
                    <a:pt x="25622" y="45169"/>
                  </a:lnTo>
                  <a:lnTo>
                    <a:pt x="60599" y="83039"/>
                  </a:lnTo>
                  <a:lnTo>
                    <a:pt x="103402" y="112036"/>
                  </a:lnTo>
                  <a:lnTo>
                    <a:pt x="152503" y="130588"/>
                  </a:lnTo>
                  <a:lnTo>
                    <a:pt x="206375" y="137121"/>
                  </a:lnTo>
                  <a:lnTo>
                    <a:pt x="260246" y="130588"/>
                  </a:lnTo>
                  <a:lnTo>
                    <a:pt x="309347" y="112036"/>
                  </a:lnTo>
                  <a:lnTo>
                    <a:pt x="352150" y="83039"/>
                  </a:lnTo>
                  <a:lnTo>
                    <a:pt x="379862" y="53035"/>
                  </a:lnTo>
                  <a:lnTo>
                    <a:pt x="125933" y="53035"/>
                  </a:lnTo>
                  <a:lnTo>
                    <a:pt x="118879" y="51610"/>
                  </a:lnTo>
                  <a:lnTo>
                    <a:pt x="113118" y="47726"/>
                  </a:lnTo>
                  <a:lnTo>
                    <a:pt x="109234" y="41965"/>
                  </a:lnTo>
                  <a:lnTo>
                    <a:pt x="107810" y="34912"/>
                  </a:lnTo>
                  <a:lnTo>
                    <a:pt x="107810" y="0"/>
                  </a:lnTo>
                  <a:close/>
                </a:path>
                <a:path w="412750" h="137159">
                  <a:moveTo>
                    <a:pt x="412750" y="0"/>
                  </a:moveTo>
                  <a:lnTo>
                    <a:pt x="304939" y="0"/>
                  </a:lnTo>
                  <a:lnTo>
                    <a:pt x="304939" y="34912"/>
                  </a:lnTo>
                  <a:lnTo>
                    <a:pt x="303515" y="41965"/>
                  </a:lnTo>
                  <a:lnTo>
                    <a:pt x="299631" y="47726"/>
                  </a:lnTo>
                  <a:lnTo>
                    <a:pt x="293870" y="51610"/>
                  </a:lnTo>
                  <a:lnTo>
                    <a:pt x="286816" y="53035"/>
                  </a:lnTo>
                  <a:lnTo>
                    <a:pt x="379862" y="53035"/>
                  </a:lnTo>
                  <a:lnTo>
                    <a:pt x="387127" y="45169"/>
                  </a:lnTo>
                  <a:lnTo>
                    <a:pt x="412750" y="0"/>
                  </a:lnTo>
                  <a:close/>
                </a:path>
                <a:path w="412750" h="137159">
                  <a:moveTo>
                    <a:pt x="279819" y="0"/>
                  </a:moveTo>
                  <a:lnTo>
                    <a:pt x="132943" y="0"/>
                  </a:lnTo>
                  <a:lnTo>
                    <a:pt x="132943" y="28117"/>
                  </a:lnTo>
                  <a:lnTo>
                    <a:pt x="279819" y="28117"/>
                  </a:lnTo>
                  <a:lnTo>
                    <a:pt x="279819" y="0"/>
                  </a:lnTo>
                  <a:close/>
                </a:path>
              </a:pathLst>
            </a:custGeom>
            <a:solidFill>
              <a:srgbClr val="006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5">
              <a:extLst>
                <a:ext uri="{FF2B5EF4-FFF2-40B4-BE49-F238E27FC236}">
                  <a16:creationId xmlns:a16="http://schemas.microsoft.com/office/drawing/2014/main" id="{0674C279-AF02-926D-83F3-C71356E4D5A1}"/>
                </a:ext>
              </a:extLst>
            </p:cNvPr>
            <p:cNvSpPr/>
            <p:nvPr/>
          </p:nvSpPr>
          <p:spPr>
            <a:xfrm>
              <a:off x="485750" y="533200"/>
              <a:ext cx="448945" cy="287020"/>
            </a:xfrm>
            <a:custGeom>
              <a:avLst/>
              <a:gdLst/>
              <a:ahLst/>
              <a:cxnLst/>
              <a:rect l="l" t="t" r="r" b="b"/>
              <a:pathLst>
                <a:path w="448944" h="287019">
                  <a:moveTo>
                    <a:pt x="224383" y="0"/>
                  </a:moveTo>
                  <a:lnTo>
                    <a:pt x="179161" y="4558"/>
                  </a:lnTo>
                  <a:lnTo>
                    <a:pt x="137042" y="17632"/>
                  </a:lnTo>
                  <a:lnTo>
                    <a:pt x="98927" y="38320"/>
                  </a:lnTo>
                  <a:lnTo>
                    <a:pt x="65719" y="65719"/>
                  </a:lnTo>
                  <a:lnTo>
                    <a:pt x="38320" y="98927"/>
                  </a:lnTo>
                  <a:lnTo>
                    <a:pt x="17632" y="137042"/>
                  </a:lnTo>
                  <a:lnTo>
                    <a:pt x="4558" y="179161"/>
                  </a:lnTo>
                  <a:lnTo>
                    <a:pt x="0" y="224383"/>
                  </a:lnTo>
                  <a:lnTo>
                    <a:pt x="620" y="240482"/>
                  </a:lnTo>
                  <a:lnTo>
                    <a:pt x="2419" y="256247"/>
                  </a:lnTo>
                  <a:lnTo>
                    <a:pt x="5304" y="271660"/>
                  </a:lnTo>
                  <a:lnTo>
                    <a:pt x="9182" y="286702"/>
                  </a:lnTo>
                  <a:lnTo>
                    <a:pt x="125818" y="286702"/>
                  </a:lnTo>
                  <a:lnTo>
                    <a:pt x="125818" y="208915"/>
                  </a:lnTo>
                  <a:lnTo>
                    <a:pt x="128079" y="203936"/>
                  </a:lnTo>
                  <a:lnTo>
                    <a:pt x="132016" y="200494"/>
                  </a:lnTo>
                  <a:lnTo>
                    <a:pt x="212458" y="98615"/>
                  </a:lnTo>
                  <a:lnTo>
                    <a:pt x="218106" y="95257"/>
                  </a:lnTo>
                  <a:lnTo>
                    <a:pt x="224383" y="94138"/>
                  </a:lnTo>
                  <a:lnTo>
                    <a:pt x="406492" y="94138"/>
                  </a:lnTo>
                  <a:lnTo>
                    <a:pt x="383043" y="65719"/>
                  </a:lnTo>
                  <a:lnTo>
                    <a:pt x="349834" y="38320"/>
                  </a:lnTo>
                  <a:lnTo>
                    <a:pt x="311719" y="17632"/>
                  </a:lnTo>
                  <a:lnTo>
                    <a:pt x="269601" y="4558"/>
                  </a:lnTo>
                  <a:lnTo>
                    <a:pt x="224383" y="0"/>
                  </a:lnTo>
                  <a:close/>
                </a:path>
                <a:path w="448944" h="287019">
                  <a:moveTo>
                    <a:pt x="228168" y="133159"/>
                  </a:moveTo>
                  <a:lnTo>
                    <a:pt x="220586" y="133159"/>
                  </a:lnTo>
                  <a:lnTo>
                    <a:pt x="215493" y="137528"/>
                  </a:lnTo>
                  <a:lnTo>
                    <a:pt x="155575" y="211937"/>
                  </a:lnTo>
                  <a:lnTo>
                    <a:pt x="152628" y="214452"/>
                  </a:lnTo>
                  <a:lnTo>
                    <a:pt x="150939" y="218084"/>
                  </a:lnTo>
                  <a:lnTo>
                    <a:pt x="150939" y="286702"/>
                  </a:lnTo>
                  <a:lnTo>
                    <a:pt x="232371" y="286702"/>
                  </a:lnTo>
                  <a:lnTo>
                    <a:pt x="232371" y="231368"/>
                  </a:lnTo>
                  <a:lnTo>
                    <a:pt x="234607" y="229120"/>
                  </a:lnTo>
                  <a:lnTo>
                    <a:pt x="297827" y="229120"/>
                  </a:lnTo>
                  <a:lnTo>
                    <a:pt x="297827" y="218084"/>
                  </a:lnTo>
                  <a:lnTo>
                    <a:pt x="296138" y="214452"/>
                  </a:lnTo>
                  <a:lnTo>
                    <a:pt x="293192" y="211937"/>
                  </a:lnTo>
                  <a:lnTo>
                    <a:pt x="233260" y="137528"/>
                  </a:lnTo>
                  <a:lnTo>
                    <a:pt x="228168" y="133159"/>
                  </a:lnTo>
                  <a:close/>
                </a:path>
                <a:path w="448944" h="287019">
                  <a:moveTo>
                    <a:pt x="297827" y="229120"/>
                  </a:moveTo>
                  <a:lnTo>
                    <a:pt x="267538" y="229120"/>
                  </a:lnTo>
                  <a:lnTo>
                    <a:pt x="269773" y="231368"/>
                  </a:lnTo>
                  <a:lnTo>
                    <a:pt x="269773" y="286702"/>
                  </a:lnTo>
                  <a:lnTo>
                    <a:pt x="297827" y="286702"/>
                  </a:lnTo>
                  <a:lnTo>
                    <a:pt x="297827" y="229120"/>
                  </a:lnTo>
                  <a:close/>
                </a:path>
                <a:path w="448944" h="287019">
                  <a:moveTo>
                    <a:pt x="406492" y="94138"/>
                  </a:moveTo>
                  <a:lnTo>
                    <a:pt x="224383" y="94138"/>
                  </a:lnTo>
                  <a:lnTo>
                    <a:pt x="230660" y="95257"/>
                  </a:lnTo>
                  <a:lnTo>
                    <a:pt x="236308" y="98615"/>
                  </a:lnTo>
                  <a:lnTo>
                    <a:pt x="316738" y="200494"/>
                  </a:lnTo>
                  <a:lnTo>
                    <a:pt x="320687" y="203936"/>
                  </a:lnTo>
                  <a:lnTo>
                    <a:pt x="322948" y="208915"/>
                  </a:lnTo>
                  <a:lnTo>
                    <a:pt x="322948" y="286702"/>
                  </a:lnTo>
                  <a:lnTo>
                    <a:pt x="439585" y="286702"/>
                  </a:lnTo>
                  <a:lnTo>
                    <a:pt x="443462" y="271660"/>
                  </a:lnTo>
                  <a:lnTo>
                    <a:pt x="446347" y="256247"/>
                  </a:lnTo>
                  <a:lnTo>
                    <a:pt x="448146" y="240482"/>
                  </a:lnTo>
                  <a:lnTo>
                    <a:pt x="448767" y="224383"/>
                  </a:lnTo>
                  <a:lnTo>
                    <a:pt x="444208" y="179161"/>
                  </a:lnTo>
                  <a:lnTo>
                    <a:pt x="431132" y="137042"/>
                  </a:lnTo>
                  <a:lnTo>
                    <a:pt x="410443" y="98927"/>
                  </a:lnTo>
                  <a:lnTo>
                    <a:pt x="406492" y="94138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Titel 1">
            <a:extLst>
              <a:ext uri="{FF2B5EF4-FFF2-40B4-BE49-F238E27FC236}">
                <a16:creationId xmlns:a16="http://schemas.microsoft.com/office/drawing/2014/main" id="{4914B42C-F957-54D4-20EF-C8C14F0465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70808" y="3050958"/>
            <a:ext cx="3252464" cy="693773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nl-NL"/>
              <a:t>Contact</a:t>
            </a:r>
          </a:p>
        </p:txBody>
      </p:sp>
      <p:sp>
        <p:nvSpPr>
          <p:cNvPr id="40" name="Ondertitel 2">
            <a:extLst>
              <a:ext uri="{FF2B5EF4-FFF2-40B4-BE49-F238E27FC236}">
                <a16:creationId xmlns:a16="http://schemas.microsoft.com/office/drawing/2014/main" id="{E5CEC9D3-0B1F-82AA-144B-81CB45AB3C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70808" y="3984110"/>
            <a:ext cx="3252464" cy="1267826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9525" indent="0" algn="l">
              <a:buNone/>
              <a:tabLst/>
              <a:defRPr sz="1600">
                <a:solidFill>
                  <a:schemeClr val="bg1"/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l-NL"/>
              <a:t>Naam</a:t>
            </a:r>
          </a:p>
          <a:p>
            <a:pPr lvl="0"/>
            <a:r>
              <a:rPr lang="nl-NL"/>
              <a:t>Functie</a:t>
            </a:r>
          </a:p>
          <a:p>
            <a:pPr lvl="0"/>
            <a:r>
              <a:rPr lang="nl-NL"/>
              <a:t>06 nummer</a:t>
            </a:r>
          </a:p>
          <a:p>
            <a:pPr lvl="0"/>
            <a:r>
              <a:rPr lang="nl-NL"/>
              <a:t>Emailadres</a:t>
            </a:r>
          </a:p>
        </p:txBody>
      </p:sp>
    </p:spTree>
    <p:extLst>
      <p:ext uri="{BB962C8B-B14F-4D97-AF65-F5344CB8AC3E}">
        <p14:creationId xmlns:p14="http://schemas.microsoft.com/office/powerpoint/2010/main" val="317346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4BEBB5F-558E-4B70-340F-A93FA8BB9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 wit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86F385-47CE-80F0-5C46-EBE187B7F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Titel groen</a:t>
            </a:r>
          </a:p>
          <a:p>
            <a:pPr lvl="1"/>
            <a:r>
              <a:rPr lang="nl-NL"/>
              <a:t>Inhoudsopgave nummering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9279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bg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000" b="1" kern="1200">
          <a:solidFill>
            <a:schemeClr val="tx2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defRPr sz="1600" kern="1200">
          <a:solidFill>
            <a:schemeClr val="tx2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3pPr>
      <a:lvl4pPr marL="9525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4pPr>
      <a:lvl5pPr marL="9525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funderingsherstelfonds.nl/lening/stappenplan/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derherstelfonds.nl/" TargetMode="Externa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fdf@svn.n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5AACD-319B-F4E7-9799-FC297D2B1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2A9AAB-E57D-1A86-AA5E-7F38323E4B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latin typeface="Open Sans Semibold"/>
                <a:ea typeface="Open Sans Semibold"/>
                <a:cs typeface="Open Sans Semibold"/>
              </a:rPr>
              <a:t>Fonds Duurzaam </a:t>
            </a:r>
            <a:r>
              <a:rPr lang="nl-NL" dirty="0" err="1">
                <a:latin typeface="Open Sans Semibold"/>
                <a:ea typeface="Open Sans Semibold"/>
                <a:cs typeface="Open Sans Semibold"/>
              </a:rPr>
              <a:t>Funderingherstel</a:t>
            </a:r>
            <a:r>
              <a:rPr lang="nl-NL" dirty="0">
                <a:latin typeface="Open Sans Semibold"/>
                <a:ea typeface="Open Sans Semibold"/>
                <a:cs typeface="Open Sans Semibold"/>
              </a:rPr>
              <a:t>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C611A6E-EBE7-9D18-A708-48F32DA69D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Tijdelijke aanduiding voor afbeelding 5" descr="Afbeelding met gebouw, verlaten, overdekt, kelder&#10;&#10;Door AI gegenereerde inhoud is mogelijk onjuist.">
            <a:extLst>
              <a:ext uri="{FF2B5EF4-FFF2-40B4-BE49-F238E27FC236}">
                <a16:creationId xmlns:a16="http://schemas.microsoft.com/office/drawing/2014/main" id="{C63067E7-88D3-74BC-1CF2-F5F9F62F2AC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4122" r="141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1571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D8DA6-F68A-A5CF-1CD3-267C056C9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 descr="Afbeelding met gebouw, buitenshuis, truck, verlaten&#10;&#10;Door AI gegenereerde inhoud is mogelijk onjuist.">
            <a:extLst>
              <a:ext uri="{FF2B5EF4-FFF2-40B4-BE49-F238E27FC236}">
                <a16:creationId xmlns:a16="http://schemas.microsoft.com/office/drawing/2014/main" id="{7F19A7E5-2D4D-8FC7-BD65-6DE343F0B10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5687" r="25687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9F2235FF-C3E1-A8D9-96DD-339CE4380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65D3012-AE1A-8255-8CF6-44021351AE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>
                <a:latin typeface="Open Sans Semibold"/>
                <a:ea typeface="Open Sans Semibold"/>
                <a:cs typeface="Open Sans Semibold"/>
              </a:rPr>
              <a:t>Over het fonds</a:t>
            </a:r>
          </a:p>
          <a:p>
            <a:r>
              <a:rPr lang="nl-NL" dirty="0">
                <a:latin typeface="Open Sans Semibold"/>
                <a:ea typeface="Open Sans Semibold"/>
                <a:cs typeface="Open Sans Semibold"/>
              </a:rPr>
              <a:t>Belangrijkste wijzigingen </a:t>
            </a:r>
          </a:p>
          <a:p>
            <a:r>
              <a:rPr lang="nl-NL" dirty="0">
                <a:latin typeface="Open Sans Semibold"/>
                <a:ea typeface="Open Sans Semibold"/>
                <a:cs typeface="Open Sans Semibold"/>
              </a:rPr>
              <a:t>Funderingslening Maatwerk </a:t>
            </a:r>
            <a:endParaRPr lang="nl-NL" dirty="0"/>
          </a:p>
          <a:p>
            <a:r>
              <a:rPr lang="nl-NL" dirty="0">
                <a:latin typeface="Open Sans Semibold"/>
                <a:ea typeface="Open Sans Semibold"/>
                <a:cs typeface="Open Sans Semibold"/>
              </a:rPr>
              <a:t>Het aanvraagproces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9064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C144E0A-E445-8E5A-1B34-188CB94C0A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numCol="1" spcCol="1080000" rtlCol="0" anchor="t">
            <a:norm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nl-NL" dirty="0">
                <a:latin typeface="Open Sans"/>
                <a:ea typeface="Open Sans"/>
                <a:cs typeface="Open Sans"/>
              </a:rPr>
              <a:t>Biedt financiering voor noodzakelijk funderingsherstel. </a:t>
            </a:r>
            <a:endParaRPr lang="en-US" dirty="0"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Arial,Sans-Serif"/>
              <a:buChar char="•"/>
            </a:pPr>
            <a:r>
              <a:rPr lang="nl-NL" dirty="0">
                <a:latin typeface="Open Sans"/>
                <a:ea typeface="Open Sans"/>
                <a:cs typeface="Open Sans"/>
              </a:rPr>
              <a:t>Ondersteunt behoud van woningen én draagt bij aan de kwaliteit van woningen in Nederland. </a:t>
            </a:r>
            <a:endParaRPr lang="nl-NL" sz="1200" dirty="0"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Arial,Sans-Serif"/>
              <a:buChar char="•"/>
            </a:pPr>
            <a:r>
              <a:rPr lang="nl-NL" dirty="0">
                <a:latin typeface="Open Sans"/>
                <a:ea typeface="Open Sans"/>
                <a:cs typeface="Open Sans"/>
              </a:rPr>
              <a:t>Voor particuliere woningeigenaren die vanwege een ontoereikend inkomen geen marktconforme financiering kunnen krijgen.</a:t>
            </a:r>
            <a:endParaRPr lang="en-US" dirty="0"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Arial,Sans-Serif"/>
              <a:buChar char="•"/>
            </a:pPr>
            <a:r>
              <a:rPr lang="nl-NL" dirty="0">
                <a:latin typeface="Open Sans"/>
                <a:ea typeface="Open Sans"/>
                <a:cs typeface="Open Sans"/>
              </a:rPr>
              <a:t>Sinds 2017; vanaf 1 juli 2025 landelijk beschikbaar.</a:t>
            </a:r>
          </a:p>
          <a:p>
            <a:pPr marL="285750" indent="-285750">
              <a:buFont typeface="Arial,Sans-Serif"/>
              <a:buChar char="•"/>
            </a:pPr>
            <a:r>
              <a:rPr lang="nl-NL" dirty="0">
                <a:latin typeface="Open Sans"/>
                <a:ea typeface="Open Sans"/>
                <a:cs typeface="Open Sans"/>
              </a:rPr>
              <a:t>Fondsvermogen: € 20 miljoen initieel, in 2026 komt aanvullend nog eens € 20 miljoen beschikbaar.</a:t>
            </a:r>
          </a:p>
          <a:p>
            <a:pPr marL="285750" indent="-285750">
              <a:buFont typeface="Arial,Sans-Serif"/>
              <a:buChar char="•"/>
            </a:pPr>
            <a:r>
              <a:rPr lang="nl-NL" dirty="0">
                <a:latin typeface="Open Sans"/>
                <a:ea typeface="Open Sans"/>
                <a:cs typeface="Open Sans"/>
              </a:rPr>
              <a:t>Opgericht en gefinancierd door het Rijk, uitgevoerd door SVn.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FB8BF9A-6B33-284E-A649-8D94421CF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Open Sans Semibold"/>
                <a:ea typeface="Open Sans Semibold"/>
                <a:cs typeface="Open Sans Semibold"/>
              </a:rPr>
              <a:t>Over het fonds</a:t>
            </a:r>
          </a:p>
        </p:txBody>
      </p:sp>
      <p:pic>
        <p:nvPicPr>
          <p:cNvPr id="6" name="Tijdelijke aanduiding voor afbeelding 5" descr="Afbeelding met muur, overdekt, verlaten, gebouw&#10;&#10;Door AI gegenereerde inhoud is mogelijk onjuist.">
            <a:extLst>
              <a:ext uri="{FF2B5EF4-FFF2-40B4-BE49-F238E27FC236}">
                <a16:creationId xmlns:a16="http://schemas.microsoft.com/office/drawing/2014/main" id="{0BC64114-8824-9526-D49B-F50260DE994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4961" r="249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0040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89C7764-0AC5-9ED4-BF84-974DBB5B0D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numCol="1" spcCol="1080000" rtlCol="0" anchor="t">
            <a:normAutofit/>
          </a:bodyPr>
          <a:lstStyle/>
          <a:p>
            <a:r>
              <a:rPr lang="nl-NL" dirty="0">
                <a:latin typeface="Open Sans"/>
                <a:ea typeface="Open Sans"/>
                <a:cs typeface="Open Sans"/>
              </a:rPr>
              <a:t>Met ingang vanaf 1 juli 2025 is het fonds landelijk dekkend geworden. De belangrijkste wijzigingen zijn: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Open Sans"/>
                <a:ea typeface="Open Sans"/>
                <a:cs typeface="Open Sans"/>
              </a:rPr>
              <a:t>Het fonds is alleen beschikbaar voor particuliere woningeigenaren die vanwege een ontoereikend inkomen geen marktconforme financiering kunnen krijgen; de standaard Funderingslening is komen te vervallen.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Open Sans"/>
                <a:ea typeface="Open Sans"/>
                <a:cs typeface="Open Sans"/>
              </a:rPr>
              <a:t>Het fonds is nu landelijk dekkend; de formele samenwerking met gemeenten is beëindigd. De aanvragen worden direct bij fonds ingediend.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Open Sans"/>
                <a:ea typeface="Open Sans"/>
                <a:cs typeface="Open Sans"/>
              </a:rPr>
              <a:t>De </a:t>
            </a:r>
            <a:r>
              <a:rPr lang="nl-NL" dirty="0" err="1">
                <a:latin typeface="Open Sans"/>
                <a:ea typeface="Open Sans"/>
                <a:cs typeface="Open Sans"/>
              </a:rPr>
              <a:t>bouwbloksgewijze</a:t>
            </a:r>
            <a:r>
              <a:rPr lang="nl-NL" dirty="0">
                <a:latin typeface="Open Sans"/>
                <a:ea typeface="Open Sans"/>
                <a:cs typeface="Open Sans"/>
              </a:rPr>
              <a:t> aanpak is wenselijk, maar niet meer verplicht.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Open Sans"/>
                <a:ea typeface="Open Sans"/>
                <a:cs typeface="Open Sans"/>
              </a:rPr>
              <a:t>De kosten van de </a:t>
            </a:r>
            <a:r>
              <a:rPr lang="nl-NL" dirty="0" err="1">
                <a:latin typeface="Open Sans"/>
                <a:ea typeface="Open Sans"/>
                <a:cs typeface="Open Sans"/>
              </a:rPr>
              <a:t>hertoets</a:t>
            </a:r>
            <a:r>
              <a:rPr lang="nl-NL" dirty="0">
                <a:latin typeface="Open Sans"/>
                <a:ea typeface="Open Sans"/>
                <a:cs typeface="Open Sans"/>
              </a:rPr>
              <a:t> zijn vervallen; voor zowel de huidige als nieuwe </a:t>
            </a:r>
            <a:r>
              <a:rPr lang="nl-NL" dirty="0" err="1">
                <a:latin typeface="Open Sans"/>
                <a:ea typeface="Open Sans"/>
                <a:cs typeface="Open Sans"/>
              </a:rPr>
              <a:t>leningnemers</a:t>
            </a:r>
            <a:r>
              <a:rPr lang="nl-NL" dirty="0">
                <a:latin typeface="Open Sans"/>
                <a:ea typeface="Open Sans"/>
                <a:cs typeface="Open Sans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kern="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hoogte van de lening is minimaal € 2.500,- en is nooit hoger dan het aantal m² vloeroppervlak van de grootste verdieping van de woning vermenigvuldigd met € 2.100,- excl. btw.</a:t>
            </a:r>
            <a:endParaRPr lang="nl-NL" dirty="0"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Open Sans"/>
                <a:ea typeface="Open Sans"/>
                <a:cs typeface="Open Sans"/>
              </a:rPr>
              <a:t>De fondswijzigingen hebben geen gevolgen voor huidige </a:t>
            </a:r>
            <a:r>
              <a:rPr lang="nl-NL" dirty="0" err="1">
                <a:latin typeface="Open Sans"/>
                <a:ea typeface="Open Sans"/>
                <a:cs typeface="Open Sans"/>
              </a:rPr>
              <a:t>leningnemers</a:t>
            </a:r>
            <a:r>
              <a:rPr lang="nl-NL" dirty="0">
                <a:latin typeface="Open Sans"/>
                <a:ea typeface="Open Sans"/>
                <a:cs typeface="Open Sans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b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BD1B0E-7765-8183-C8E8-8C4426124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Open Sans Semibold"/>
                <a:ea typeface="Open Sans Semibold"/>
                <a:cs typeface="Open Sans Semibold"/>
              </a:rPr>
              <a:t>Belangrijkste wijzigingen</a:t>
            </a:r>
          </a:p>
        </p:txBody>
      </p:sp>
    </p:spTree>
    <p:extLst>
      <p:ext uri="{BB962C8B-B14F-4D97-AF65-F5344CB8AC3E}">
        <p14:creationId xmlns:p14="http://schemas.microsoft.com/office/powerpoint/2010/main" val="37380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DF81D24-58FB-1291-D188-272875A5F7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Hypothecaire lening:</a:t>
            </a:r>
          </a:p>
          <a:p>
            <a:pPr marL="642938" lvl="1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0101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Funderingslening Maatwerk</a:t>
            </a:r>
          </a:p>
          <a:p>
            <a:pPr marL="642938" lvl="1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10101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Combinatielening</a:t>
            </a:r>
            <a:endParaRPr lang="en-US" sz="1400" dirty="0">
              <a:solidFill>
                <a:srgbClr val="10101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Looptijd: 30 jaar.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Vaste (marktconforme) rente.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Financiering van direct herstel en bijkomende kosten zoals bijvoorbeeld financieel advies, omgevingsvergunning of herstelkosten cascoschade.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Eerste drie jaar geen maandlasten.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Hertoets</a:t>
            </a: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 3, 6, 10 en 15 jaar.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Execution</a:t>
            </a: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</a:t>
            </a: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het fonds geeft geen financieel advies.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Omgevingsvergunning gemeente nodig.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359A71E-1E4E-4DF4-8B4F-00397C603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Open Sans Semibold"/>
                <a:ea typeface="Open Sans Semibold"/>
                <a:cs typeface="Open Sans Semibold"/>
              </a:rPr>
              <a:t>Funderingslening Maatwerk</a:t>
            </a:r>
            <a:endParaRPr lang="nl-NL" dirty="0"/>
          </a:p>
        </p:txBody>
      </p:sp>
      <p:pic>
        <p:nvPicPr>
          <p:cNvPr id="5" name="Tijdelijke aanduiding voor afbeelding 5" descr="Afbeelding met grot, gebouw, water, overdekt&#10;&#10;Door AI gegenereerde inhoud is mogelijk onjuist.">
            <a:extLst>
              <a:ext uri="{FF2B5EF4-FFF2-40B4-BE49-F238E27FC236}">
                <a16:creationId xmlns:a16="http://schemas.microsoft.com/office/drawing/2014/main" id="{A2A2850D-5A10-1D85-BF3B-151AD80CCF3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2634" b="2634"/>
          <a:stretch>
            <a:fillRect/>
          </a:stretch>
        </p:blipFill>
        <p:spPr>
          <a:xfrm>
            <a:off x="7681253" y="0"/>
            <a:ext cx="4510747" cy="6408000"/>
          </a:xfrm>
        </p:spPr>
      </p:pic>
    </p:spTree>
    <p:extLst>
      <p:ext uri="{BB962C8B-B14F-4D97-AF65-F5344CB8AC3E}">
        <p14:creationId xmlns:p14="http://schemas.microsoft.com/office/powerpoint/2010/main" val="1859095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EC8C169-1E13-B0B9-D93B-BB707D726B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65367" y="2515905"/>
            <a:ext cx="6288088" cy="3090177"/>
          </a:xfrm>
        </p:spPr>
        <p:txBody>
          <a:bodyPr vert="horz" lIns="91440" tIns="45720" rIns="91440" bIns="45720" numCol="1" spcCol="1080000" rtlCol="0" anchor="t">
            <a:normAutofit/>
          </a:bodyPr>
          <a:lstStyle/>
          <a:p>
            <a:pPr marL="342900" indent="-342900">
              <a:buAutoNum type="arabicPeriod"/>
            </a:pPr>
            <a:r>
              <a:rPr lang="nl-NL" sz="1200" dirty="0">
                <a:solidFill>
                  <a:srgbClr val="343A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Onderzoek de mogelijkheden voor herstel en bepaal het leenbedrag. </a:t>
            </a:r>
            <a:endParaRPr lang="nl-N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AutoNum type="arabicPeriod"/>
            </a:pPr>
            <a:r>
              <a:rPr lang="nl-NL" sz="1200" dirty="0">
                <a:solidFill>
                  <a:srgbClr val="343A40"/>
                </a:solidFill>
                <a:latin typeface="Open Sans"/>
                <a:ea typeface="Open Sans"/>
                <a:cs typeface="Open Sans"/>
              </a:rPr>
              <a:t>Vraag de omgevingsvergunning aan</a:t>
            </a:r>
          </a:p>
          <a:p>
            <a:pPr marL="342900" indent="-342900">
              <a:buAutoNum type="arabicPeriod"/>
            </a:pPr>
            <a:r>
              <a:rPr lang="nl-NL" sz="1200" dirty="0">
                <a:solidFill>
                  <a:srgbClr val="343A40"/>
                </a:solidFill>
                <a:latin typeface="Open Sans"/>
                <a:ea typeface="Open Sans"/>
                <a:cs typeface="Open Sans"/>
              </a:rPr>
              <a:t>Verzamel de benodigde documenten (zie checklist) en vul het aanvraagformulier in. </a:t>
            </a:r>
          </a:p>
          <a:p>
            <a:pPr marL="342900" indent="-342900">
              <a:buAutoNum type="arabicPeriod"/>
            </a:pPr>
            <a:r>
              <a:rPr lang="nl-NL" sz="1200" dirty="0">
                <a:solidFill>
                  <a:srgbClr val="343A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aanvraag wordt beoordeeld.</a:t>
            </a:r>
          </a:p>
          <a:p>
            <a:pPr marL="342900" indent="-342900">
              <a:buAutoNum type="arabicPeriod"/>
            </a:pPr>
            <a:r>
              <a:rPr lang="nl-NL" sz="1200" dirty="0">
                <a:solidFill>
                  <a:srgbClr val="343A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Bij goedkeuring ontvang je een offerte. </a:t>
            </a:r>
          </a:p>
          <a:p>
            <a:pPr marL="342900" indent="-342900">
              <a:buAutoNum type="arabicPeriod"/>
            </a:pPr>
            <a:r>
              <a:rPr lang="nl-NL" sz="1200" dirty="0">
                <a:solidFill>
                  <a:srgbClr val="343A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Stuur de getekende offerte terug.</a:t>
            </a:r>
          </a:p>
          <a:p>
            <a:pPr marL="342900" indent="-342900">
              <a:buAutoNum type="arabicPeriod"/>
            </a:pPr>
            <a:r>
              <a:rPr lang="nl-NL" sz="1200" dirty="0">
                <a:solidFill>
                  <a:srgbClr val="343A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Akte tekenen bij de notaris.  </a:t>
            </a:r>
          </a:p>
          <a:p>
            <a:pPr marL="342900" indent="-342900">
              <a:buAutoNum type="arabicPeriod"/>
            </a:pPr>
            <a:r>
              <a:rPr lang="nl-NL" sz="1200" dirty="0">
                <a:solidFill>
                  <a:srgbClr val="343A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Leenbedrag is beschikbaar in bouwdepot.</a:t>
            </a:r>
          </a:p>
          <a:p>
            <a:pPr marL="342900" indent="-342900">
              <a:buAutoNum type="arabicPeriod"/>
            </a:pPr>
            <a:r>
              <a:rPr lang="nl-NL" sz="1200" dirty="0">
                <a:solidFill>
                  <a:srgbClr val="343A40"/>
                </a:solidFill>
                <a:latin typeface="Open Sans"/>
                <a:ea typeface="Open Sans"/>
                <a:cs typeface="Open Sans"/>
              </a:rPr>
              <a:t>Declareren van facturen.</a:t>
            </a:r>
            <a:endParaRPr lang="nl-NL" sz="1200" dirty="0">
              <a:solidFill>
                <a:srgbClr val="343A4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AutoNum type="arabicPeriod"/>
            </a:pPr>
            <a:endParaRPr lang="nl-NL" sz="1200" dirty="0">
              <a:solidFill>
                <a:srgbClr val="343A4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8533434-22A8-8D76-56A7-70600275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Open Sans Semibold"/>
                <a:ea typeface="Open Sans Semibold"/>
                <a:cs typeface="Open Sans Semibold"/>
              </a:rPr>
              <a:t>Het aanvraagproces 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0D1FC1C-8287-EB64-B48C-AD94B87931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Ga naar: </a:t>
            </a:r>
            <a:r>
              <a:rPr lang="nl-NL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funderingsherstelfonds.nl/</a:t>
            </a:r>
            <a:br>
              <a:rPr lang="nl-NL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nl-NL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lening/stappenplan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8766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 descr="Afbeelding met gebouw, overdekt, staal&#10;&#10;Door AI gegenereerde inhoud is mogelijk onjuist.">
            <a:extLst>
              <a:ext uri="{FF2B5EF4-FFF2-40B4-BE49-F238E27FC236}">
                <a16:creationId xmlns:a16="http://schemas.microsoft.com/office/drawing/2014/main" id="{AB5A64E2-DA8F-5C87-5AB1-4D84B99327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4220" r="14220"/>
          <a:stretch>
            <a:fillRect/>
          </a:stretch>
        </p:blipFill>
        <p:spPr>
          <a:xfrm>
            <a:off x="1518017" y="1516063"/>
            <a:ext cx="5734050" cy="5341937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91AFF93-67A0-E98F-2DFC-4C9E7BE0DD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27D1F225-0F0E-2B8C-F059-8142C45A0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0808" y="3984110"/>
            <a:ext cx="3252464" cy="160287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Algemene informatie: </a:t>
            </a:r>
            <a:b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www.funderingherstelfonds.nl</a:t>
            </a: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Vragen? </a:t>
            </a:r>
            <a:b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E-mail: </a:t>
            </a: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fdf@svn.nl</a:t>
            </a:r>
            <a:b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Telefoon: </a:t>
            </a:r>
            <a:r>
              <a:rPr lang="nl-NL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088-25 30 96 96</a:t>
            </a:r>
            <a:endParaRPr lang="nl-N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dirty="0">
              <a:latin typeface="Open Sans"/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573057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Fonds Duurzaam Funderingsherstel">
      <a:dk1>
        <a:srgbClr val="101010"/>
      </a:dk1>
      <a:lt1>
        <a:srgbClr val="FCFCFD"/>
      </a:lt1>
      <a:dk2>
        <a:srgbClr val="196D35"/>
      </a:dk2>
      <a:lt2>
        <a:srgbClr val="F4F4F4"/>
      </a:lt2>
      <a:accent1>
        <a:srgbClr val="2F6B35"/>
      </a:accent1>
      <a:accent2>
        <a:srgbClr val="239B47"/>
      </a:accent2>
      <a:accent3>
        <a:srgbClr val="196B24"/>
      </a:accent3>
      <a:accent4>
        <a:srgbClr val="E7F5EC"/>
      </a:accent4>
      <a:accent5>
        <a:srgbClr val="505050"/>
      </a:accent5>
      <a:accent6>
        <a:srgbClr val="D1E4DA"/>
      </a:accent6>
      <a:hlink>
        <a:srgbClr val="259640"/>
      </a:hlink>
      <a:folHlink>
        <a:srgbClr val="2998D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DF Sjabloon" id="{D82DC235-732E-044F-8A1E-A9DF6ECC6380}" vid="{3A9CB2D0-3619-C74A-AD31-BA9799BBDF7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79aed4-5197-4c7b-9430-3387d10b8306">
      <Terms xmlns="http://schemas.microsoft.com/office/infopath/2007/PartnerControls"/>
    </lcf76f155ced4ddcb4097134ff3c332f>
    <TaxCatchAll xmlns="dcd5c8b8-a9d6-42c2-a5fa-e29eddfa5a5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D86076598AC14A8DCC4E64D3C54589" ma:contentTypeVersion="11" ma:contentTypeDescription="Een nieuw document maken." ma:contentTypeScope="" ma:versionID="f8eb90b12035ba1381e5481695668f42">
  <xsd:schema xmlns:xsd="http://www.w3.org/2001/XMLSchema" xmlns:xs="http://www.w3.org/2001/XMLSchema" xmlns:p="http://schemas.microsoft.com/office/2006/metadata/properties" xmlns:ns2="7079aed4-5197-4c7b-9430-3387d10b8306" xmlns:ns3="dcd5c8b8-a9d6-42c2-a5fa-e29eddfa5a5f" targetNamespace="http://schemas.microsoft.com/office/2006/metadata/properties" ma:root="true" ma:fieldsID="c7c33342003e42e1899c1978b7428290" ns2:_="" ns3:_="">
    <xsd:import namespace="7079aed4-5197-4c7b-9430-3387d10b8306"/>
    <xsd:import namespace="dcd5c8b8-a9d6-42c2-a5fa-e29eddfa5a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79aed4-5197-4c7b-9430-3387d10b83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df37ac91-1325-4cce-9a66-05ff73b55a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d5c8b8-a9d6-42c2-a5fa-e29eddfa5a5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23b0191-9912-4f2f-b434-e5b55ef23cf3}" ma:internalName="TaxCatchAll" ma:showField="CatchAllData" ma:web="dcd5c8b8-a9d6-42c2-a5fa-e29eddfa5a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7CF959-0699-40AE-B234-36EAA83BAE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00DB54-E422-4BF2-B182-F1B6A761B911}">
  <ds:schemaRefs>
    <ds:schemaRef ds:uri="http://purl.org/dc/dcmitype/"/>
    <ds:schemaRef ds:uri="http://schemas.microsoft.com/office/infopath/2007/PartnerControls"/>
    <ds:schemaRef ds:uri="http://purl.org/dc/elements/1.1/"/>
    <ds:schemaRef ds:uri="dcd5c8b8-a9d6-42c2-a5fa-e29eddfa5a5f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7079aed4-5197-4c7b-9430-3387d10b830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3E042A7-F308-48D7-BCAC-BA1E1757E9E1}">
  <ds:schemaRefs>
    <ds:schemaRef ds:uri="7079aed4-5197-4c7b-9430-3387d10b8306"/>
    <ds:schemaRef ds:uri="dcd5c8b8-a9d6-42c2-a5fa-e29eddfa5a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b88c234b-ad99-4aa1-993d-4ef26eee9991}" enabled="0" method="" siteId="{b88c234b-ad99-4aa1-993d-4ef26eee999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398</Words>
  <Application>Microsoft Office PowerPoint</Application>
  <PresentationFormat>Breedbeeld</PresentationFormat>
  <Paragraphs>49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Aptos</vt:lpstr>
      <vt:lpstr>Arial</vt:lpstr>
      <vt:lpstr>Arial,Sans-Serif</vt:lpstr>
      <vt:lpstr>Open Sans</vt:lpstr>
      <vt:lpstr>Open Sans Semibold</vt:lpstr>
      <vt:lpstr>Kantoorthema</vt:lpstr>
      <vt:lpstr>Fonds Duurzaam Funderingherstel </vt:lpstr>
      <vt:lpstr>PowerPoint-presentatie</vt:lpstr>
      <vt:lpstr>Over het fonds</vt:lpstr>
      <vt:lpstr>Belangrijkste wijzigingen</vt:lpstr>
      <vt:lpstr>Funderingslening Maatwerk</vt:lpstr>
      <vt:lpstr>Het aanvraagproces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Sanne Dijkstra</dc:creator>
  <cp:lastModifiedBy>Schrama, FS (Francis)</cp:lastModifiedBy>
  <cp:revision>98</cp:revision>
  <dcterms:created xsi:type="dcterms:W3CDTF">2025-06-12T06:13:01Z</dcterms:created>
  <dcterms:modified xsi:type="dcterms:W3CDTF">2025-07-01T10:02:01Z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0x01010098D86076598AC14A8DCC4E64D3C54589</vt:lpwstr>
  </property>
  <property fmtid="{D5CDD505-2E9C-101B-9397-08002B2CF9AE}" pid="3" name="MediaServiceImageTags">
    <vt:lpwstr/>
  </property>
</Properties>
</file>